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4"/>
  </p:notesMasterIdLst>
  <p:sldIdLst>
    <p:sldId id="1269" r:id="rId2"/>
    <p:sldId id="257" r:id="rId3"/>
    <p:sldId id="1246" r:id="rId4"/>
    <p:sldId id="1034" r:id="rId5"/>
    <p:sldId id="1270" r:id="rId6"/>
    <p:sldId id="1271" r:id="rId7"/>
    <p:sldId id="1272" r:id="rId8"/>
    <p:sldId id="1273" r:id="rId9"/>
    <p:sldId id="1274" r:id="rId10"/>
    <p:sldId id="1275" r:id="rId11"/>
    <p:sldId id="1276" r:id="rId12"/>
    <p:sldId id="1277" r:id="rId13"/>
    <p:sldId id="1278" r:id="rId14"/>
    <p:sldId id="1279" r:id="rId15"/>
    <p:sldId id="1280" r:id="rId16"/>
    <p:sldId id="1283" r:id="rId17"/>
    <p:sldId id="1284" r:id="rId18"/>
    <p:sldId id="1285" r:id="rId19"/>
    <p:sldId id="1286" r:id="rId20"/>
    <p:sldId id="1287" r:id="rId21"/>
    <p:sldId id="1288" r:id="rId22"/>
    <p:sldId id="1289" r:id="rId23"/>
    <p:sldId id="1290" r:id="rId24"/>
    <p:sldId id="1291" r:id="rId25"/>
    <p:sldId id="1326" r:id="rId26"/>
    <p:sldId id="1292" r:id="rId27"/>
    <p:sldId id="1322" r:id="rId28"/>
    <p:sldId id="1293" r:id="rId29"/>
    <p:sldId id="1294" r:id="rId30"/>
    <p:sldId id="1323" r:id="rId31"/>
    <p:sldId id="1296" r:id="rId32"/>
    <p:sldId id="1297" r:id="rId33"/>
    <p:sldId id="1298" r:id="rId34"/>
    <p:sldId id="1300" r:id="rId35"/>
    <p:sldId id="1301" r:id="rId36"/>
    <p:sldId id="1304" r:id="rId37"/>
    <p:sldId id="1305" r:id="rId38"/>
    <p:sldId id="1306" r:id="rId39"/>
    <p:sldId id="1307" r:id="rId40"/>
    <p:sldId id="1308" r:id="rId41"/>
    <p:sldId id="1309" r:id="rId42"/>
    <p:sldId id="1310" r:id="rId43"/>
    <p:sldId id="1311" r:id="rId44"/>
    <p:sldId id="1312" r:id="rId45"/>
    <p:sldId id="1315" r:id="rId46"/>
    <p:sldId id="1317" r:id="rId47"/>
    <p:sldId id="1318" r:id="rId48"/>
    <p:sldId id="1324" r:id="rId49"/>
    <p:sldId id="1319" r:id="rId50"/>
    <p:sldId id="1320" r:id="rId51"/>
    <p:sldId id="1325" r:id="rId52"/>
    <p:sldId id="296" r:id="rId5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85419-6714-4943-A6A9-C012FB88E0FB}" v="67" dt="2024-11-19T13:57:22.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8" d="100"/>
          <a:sy n="98" d="100"/>
        </p:scale>
        <p:origin x="106"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ema Hosseini" userId="68e46c12-b006-4775-adb1-e295cab3234c" providerId="ADAL" clId="{53B85419-6714-4943-A6A9-C012FB88E0FB}"/>
    <pc:docChg chg="undo custSel addSld delSld modSld">
      <pc:chgData name="Fatema Hosseini" userId="68e46c12-b006-4775-adb1-e295cab3234c" providerId="ADAL" clId="{53B85419-6714-4943-A6A9-C012FB88E0FB}" dt="2024-11-19T13:57:31.874" v="3043" actId="27636"/>
      <pc:docMkLst>
        <pc:docMk/>
      </pc:docMkLst>
      <pc:sldChg chg="modSp mod">
        <pc:chgData name="Fatema Hosseini" userId="68e46c12-b006-4775-adb1-e295cab3234c" providerId="ADAL" clId="{53B85419-6714-4943-A6A9-C012FB88E0FB}" dt="2024-11-18T15:12:17.119" v="78" actId="20577"/>
        <pc:sldMkLst>
          <pc:docMk/>
          <pc:sldMk cId="654476283" sldId="257"/>
        </pc:sldMkLst>
        <pc:spChg chg="mod">
          <ac:chgData name="Fatema Hosseini" userId="68e46c12-b006-4775-adb1-e295cab3234c" providerId="ADAL" clId="{53B85419-6714-4943-A6A9-C012FB88E0FB}" dt="2024-11-18T15:11:40.855" v="25" actId="20577"/>
          <ac:spMkLst>
            <pc:docMk/>
            <pc:sldMk cId="654476283" sldId="257"/>
            <ac:spMk id="2" creationId="{750AF6AB-4AA2-43B0-B288-CAFC520B809E}"/>
          </ac:spMkLst>
        </pc:spChg>
        <pc:spChg chg="mod">
          <ac:chgData name="Fatema Hosseini" userId="68e46c12-b006-4775-adb1-e295cab3234c" providerId="ADAL" clId="{53B85419-6714-4943-A6A9-C012FB88E0FB}" dt="2024-11-18T15:12:17.119" v="78" actId="20577"/>
          <ac:spMkLst>
            <pc:docMk/>
            <pc:sldMk cId="654476283" sldId="257"/>
            <ac:spMk id="3" creationId="{EB8D6D62-1F6D-4BBC-BEF6-8A907CF6848D}"/>
          </ac:spMkLst>
        </pc:spChg>
      </pc:sldChg>
      <pc:sldChg chg="delSp modSp mod">
        <pc:chgData name="Fatema Hosseini" userId="68e46c12-b006-4775-adb1-e295cab3234c" providerId="ADAL" clId="{53B85419-6714-4943-A6A9-C012FB88E0FB}" dt="2024-11-18T17:44:44.893" v="757" actId="1076"/>
        <pc:sldMkLst>
          <pc:docMk/>
          <pc:sldMk cId="2377959388" sldId="296"/>
        </pc:sldMkLst>
        <pc:spChg chg="mod">
          <ac:chgData name="Fatema Hosseini" userId="68e46c12-b006-4775-adb1-e295cab3234c" providerId="ADAL" clId="{53B85419-6714-4943-A6A9-C012FB88E0FB}" dt="2024-11-18T17:44:44.893" v="757" actId="1076"/>
          <ac:spMkLst>
            <pc:docMk/>
            <pc:sldMk cId="2377959388" sldId="296"/>
            <ac:spMk id="3" creationId="{534AA90C-5DB4-4743-9D3A-3969E1DA439F}"/>
          </ac:spMkLst>
        </pc:spChg>
        <pc:picChg chg="del">
          <ac:chgData name="Fatema Hosseini" userId="68e46c12-b006-4775-adb1-e295cab3234c" providerId="ADAL" clId="{53B85419-6714-4943-A6A9-C012FB88E0FB}" dt="2024-11-18T17:44:13.079" v="755" actId="478"/>
          <ac:picMkLst>
            <pc:docMk/>
            <pc:sldMk cId="2377959388" sldId="296"/>
            <ac:picMk id="6" creationId="{CFC15E3C-C1F4-EA2C-851C-3730405B2401}"/>
          </ac:picMkLst>
        </pc:picChg>
      </pc:sldChg>
      <pc:sldChg chg="modSp mod">
        <pc:chgData name="Fatema Hosseini" userId="68e46c12-b006-4775-adb1-e295cab3234c" providerId="ADAL" clId="{53B85419-6714-4943-A6A9-C012FB88E0FB}" dt="2024-11-18T15:18:01.384" v="259" actId="5793"/>
        <pc:sldMkLst>
          <pc:docMk/>
          <pc:sldMk cId="3194519356" sldId="1034"/>
        </pc:sldMkLst>
        <pc:spChg chg="mod">
          <ac:chgData name="Fatema Hosseini" userId="68e46c12-b006-4775-adb1-e295cab3234c" providerId="ADAL" clId="{53B85419-6714-4943-A6A9-C012FB88E0FB}" dt="2024-11-18T15:16:40.444" v="243" actId="20577"/>
          <ac:spMkLst>
            <pc:docMk/>
            <pc:sldMk cId="3194519356" sldId="1034"/>
            <ac:spMk id="5" creationId="{B5A386C6-1165-4E92-A944-3423E3FB82BD}"/>
          </ac:spMkLst>
        </pc:spChg>
        <pc:spChg chg="mod">
          <ac:chgData name="Fatema Hosseini" userId="68e46c12-b006-4775-adb1-e295cab3234c" providerId="ADAL" clId="{53B85419-6714-4943-A6A9-C012FB88E0FB}" dt="2024-11-18T15:18:01.384" v="259" actId="5793"/>
          <ac:spMkLst>
            <pc:docMk/>
            <pc:sldMk cId="3194519356" sldId="1034"/>
            <ac:spMk id="6" creationId="{00000000-0000-0000-0000-000000000000}"/>
          </ac:spMkLst>
        </pc:spChg>
      </pc:sldChg>
      <pc:sldChg chg="del">
        <pc:chgData name="Fatema Hosseini" userId="68e46c12-b006-4775-adb1-e295cab3234c" providerId="ADAL" clId="{53B85419-6714-4943-A6A9-C012FB88E0FB}" dt="2024-11-18T15:39:17.863" v="442" actId="47"/>
        <pc:sldMkLst>
          <pc:docMk/>
          <pc:sldMk cId="285190836" sldId="1191"/>
        </pc:sldMkLst>
      </pc:sldChg>
      <pc:sldChg chg="del">
        <pc:chgData name="Fatema Hosseini" userId="68e46c12-b006-4775-adb1-e295cab3234c" providerId="ADAL" clId="{53B85419-6714-4943-A6A9-C012FB88E0FB}" dt="2024-11-18T17:42:34.542" v="700" actId="47"/>
        <pc:sldMkLst>
          <pc:docMk/>
          <pc:sldMk cId="692444894" sldId="1193"/>
        </pc:sldMkLst>
      </pc:sldChg>
      <pc:sldChg chg="del">
        <pc:chgData name="Fatema Hosseini" userId="68e46c12-b006-4775-adb1-e295cab3234c" providerId="ADAL" clId="{53B85419-6714-4943-A6A9-C012FB88E0FB}" dt="2024-11-18T17:42:41.139" v="701" actId="47"/>
        <pc:sldMkLst>
          <pc:docMk/>
          <pc:sldMk cId="3688013532" sldId="1194"/>
        </pc:sldMkLst>
      </pc:sldChg>
      <pc:sldChg chg="del">
        <pc:chgData name="Fatema Hosseini" userId="68e46c12-b006-4775-adb1-e295cab3234c" providerId="ADAL" clId="{53B85419-6714-4943-A6A9-C012FB88E0FB}" dt="2024-11-18T17:42:25.736" v="699" actId="47"/>
        <pc:sldMkLst>
          <pc:docMk/>
          <pc:sldMk cId="2882744660" sldId="1202"/>
        </pc:sldMkLst>
      </pc:sldChg>
      <pc:sldChg chg="del">
        <pc:chgData name="Fatema Hosseini" userId="68e46c12-b006-4775-adb1-e295cab3234c" providerId="ADAL" clId="{53B85419-6714-4943-A6A9-C012FB88E0FB}" dt="2024-11-18T17:42:01.392" v="697" actId="47"/>
        <pc:sldMkLst>
          <pc:docMk/>
          <pc:sldMk cId="2144888725" sldId="1220"/>
        </pc:sldMkLst>
      </pc:sldChg>
      <pc:sldChg chg="del">
        <pc:chgData name="Fatema Hosseini" userId="68e46c12-b006-4775-adb1-e295cab3234c" providerId="ADAL" clId="{53B85419-6714-4943-A6A9-C012FB88E0FB}" dt="2024-11-18T15:39:23.768" v="444" actId="47"/>
        <pc:sldMkLst>
          <pc:docMk/>
          <pc:sldMk cId="1417808413" sldId="1223"/>
        </pc:sldMkLst>
      </pc:sldChg>
      <pc:sldChg chg="del">
        <pc:chgData name="Fatema Hosseini" userId="68e46c12-b006-4775-adb1-e295cab3234c" providerId="ADAL" clId="{53B85419-6714-4943-A6A9-C012FB88E0FB}" dt="2024-11-18T15:25:02.641" v="335" actId="47"/>
        <pc:sldMkLst>
          <pc:docMk/>
          <pc:sldMk cId="3081142298" sldId="1224"/>
        </pc:sldMkLst>
      </pc:sldChg>
      <pc:sldChg chg="del">
        <pc:chgData name="Fatema Hosseini" userId="68e46c12-b006-4775-adb1-e295cab3234c" providerId="ADAL" clId="{53B85419-6714-4943-A6A9-C012FB88E0FB}" dt="2024-11-18T15:39:19.698" v="443" actId="47"/>
        <pc:sldMkLst>
          <pc:docMk/>
          <pc:sldMk cId="220910036" sldId="1225"/>
        </pc:sldMkLst>
      </pc:sldChg>
      <pc:sldChg chg="del">
        <pc:chgData name="Fatema Hosseini" userId="68e46c12-b006-4775-adb1-e295cab3234c" providerId="ADAL" clId="{53B85419-6714-4943-A6A9-C012FB88E0FB}" dt="2024-11-18T15:39:27.741" v="447" actId="47"/>
        <pc:sldMkLst>
          <pc:docMk/>
          <pc:sldMk cId="2678062491" sldId="1226"/>
        </pc:sldMkLst>
      </pc:sldChg>
      <pc:sldChg chg="del">
        <pc:chgData name="Fatema Hosseini" userId="68e46c12-b006-4775-adb1-e295cab3234c" providerId="ADAL" clId="{53B85419-6714-4943-A6A9-C012FB88E0FB}" dt="2024-11-18T17:30:44.745" v="669" actId="47"/>
        <pc:sldMkLst>
          <pc:docMk/>
          <pc:sldMk cId="973171301" sldId="1227"/>
        </pc:sldMkLst>
      </pc:sldChg>
      <pc:sldChg chg="del">
        <pc:chgData name="Fatema Hosseini" userId="68e46c12-b006-4775-adb1-e295cab3234c" providerId="ADAL" clId="{53B85419-6714-4943-A6A9-C012FB88E0FB}" dt="2024-11-18T15:39:25.906" v="445" actId="47"/>
        <pc:sldMkLst>
          <pc:docMk/>
          <pc:sldMk cId="1309080515" sldId="1228"/>
        </pc:sldMkLst>
      </pc:sldChg>
      <pc:sldChg chg="del">
        <pc:chgData name="Fatema Hosseini" userId="68e46c12-b006-4775-adb1-e295cab3234c" providerId="ADAL" clId="{53B85419-6714-4943-A6A9-C012FB88E0FB}" dt="2024-11-18T15:39:28.708" v="448" actId="47"/>
        <pc:sldMkLst>
          <pc:docMk/>
          <pc:sldMk cId="1526727785" sldId="1229"/>
        </pc:sldMkLst>
      </pc:sldChg>
      <pc:sldChg chg="del">
        <pc:chgData name="Fatema Hosseini" userId="68e46c12-b006-4775-adb1-e295cab3234c" providerId="ADAL" clId="{53B85419-6714-4943-A6A9-C012FB88E0FB}" dt="2024-11-18T17:30:52.976" v="670" actId="47"/>
        <pc:sldMkLst>
          <pc:docMk/>
          <pc:sldMk cId="3556902293" sldId="1230"/>
        </pc:sldMkLst>
      </pc:sldChg>
      <pc:sldChg chg="del">
        <pc:chgData name="Fatema Hosseini" userId="68e46c12-b006-4775-adb1-e295cab3234c" providerId="ADAL" clId="{53B85419-6714-4943-A6A9-C012FB88E0FB}" dt="2024-11-18T17:30:59.410" v="672" actId="47"/>
        <pc:sldMkLst>
          <pc:docMk/>
          <pc:sldMk cId="26932966" sldId="1231"/>
        </pc:sldMkLst>
      </pc:sldChg>
      <pc:sldChg chg="del">
        <pc:chgData name="Fatema Hosseini" userId="68e46c12-b006-4775-adb1-e295cab3234c" providerId="ADAL" clId="{53B85419-6714-4943-A6A9-C012FB88E0FB}" dt="2024-11-18T17:33:05.064" v="675" actId="47"/>
        <pc:sldMkLst>
          <pc:docMk/>
          <pc:sldMk cId="444775539" sldId="1232"/>
        </pc:sldMkLst>
      </pc:sldChg>
      <pc:sldChg chg="del">
        <pc:chgData name="Fatema Hosseini" userId="68e46c12-b006-4775-adb1-e295cab3234c" providerId="ADAL" clId="{53B85419-6714-4943-A6A9-C012FB88E0FB}" dt="2024-11-18T17:33:23.889" v="676" actId="47"/>
        <pc:sldMkLst>
          <pc:docMk/>
          <pc:sldMk cId="4277528600" sldId="1233"/>
        </pc:sldMkLst>
      </pc:sldChg>
      <pc:sldChg chg="del">
        <pc:chgData name="Fatema Hosseini" userId="68e46c12-b006-4775-adb1-e295cab3234c" providerId="ADAL" clId="{53B85419-6714-4943-A6A9-C012FB88E0FB}" dt="2024-11-18T17:33:38.334" v="677" actId="47"/>
        <pc:sldMkLst>
          <pc:docMk/>
          <pc:sldMk cId="3618671447" sldId="1234"/>
        </pc:sldMkLst>
      </pc:sldChg>
      <pc:sldChg chg="del">
        <pc:chgData name="Fatema Hosseini" userId="68e46c12-b006-4775-adb1-e295cab3234c" providerId="ADAL" clId="{53B85419-6714-4943-A6A9-C012FB88E0FB}" dt="2024-11-18T17:33:41.286" v="678" actId="47"/>
        <pc:sldMkLst>
          <pc:docMk/>
          <pc:sldMk cId="3824410654" sldId="1235"/>
        </pc:sldMkLst>
      </pc:sldChg>
      <pc:sldChg chg="del">
        <pc:chgData name="Fatema Hosseini" userId="68e46c12-b006-4775-adb1-e295cab3234c" providerId="ADAL" clId="{53B85419-6714-4943-A6A9-C012FB88E0FB}" dt="2024-11-18T17:33:54.096" v="679" actId="47"/>
        <pc:sldMkLst>
          <pc:docMk/>
          <pc:sldMk cId="2269302057" sldId="1236"/>
        </pc:sldMkLst>
      </pc:sldChg>
      <pc:sldChg chg="del">
        <pc:chgData name="Fatema Hosseini" userId="68e46c12-b006-4775-adb1-e295cab3234c" providerId="ADAL" clId="{53B85419-6714-4943-A6A9-C012FB88E0FB}" dt="2024-11-18T17:33:58.794" v="680" actId="47"/>
        <pc:sldMkLst>
          <pc:docMk/>
          <pc:sldMk cId="260603506" sldId="1237"/>
        </pc:sldMkLst>
      </pc:sldChg>
      <pc:sldChg chg="del">
        <pc:chgData name="Fatema Hosseini" userId="68e46c12-b006-4775-adb1-e295cab3234c" providerId="ADAL" clId="{53B85419-6714-4943-A6A9-C012FB88E0FB}" dt="2024-11-18T17:34:04.686" v="681" actId="47"/>
        <pc:sldMkLst>
          <pc:docMk/>
          <pc:sldMk cId="3355818661" sldId="1238"/>
        </pc:sldMkLst>
      </pc:sldChg>
      <pc:sldChg chg="del">
        <pc:chgData name="Fatema Hosseini" userId="68e46c12-b006-4775-adb1-e295cab3234c" providerId="ADAL" clId="{53B85419-6714-4943-A6A9-C012FB88E0FB}" dt="2024-11-18T17:34:10.966" v="682" actId="47"/>
        <pc:sldMkLst>
          <pc:docMk/>
          <pc:sldMk cId="598236147" sldId="1239"/>
        </pc:sldMkLst>
      </pc:sldChg>
      <pc:sldChg chg="del">
        <pc:chgData name="Fatema Hosseini" userId="68e46c12-b006-4775-adb1-e295cab3234c" providerId="ADAL" clId="{53B85419-6714-4943-A6A9-C012FB88E0FB}" dt="2024-11-18T17:34:16.577" v="683" actId="47"/>
        <pc:sldMkLst>
          <pc:docMk/>
          <pc:sldMk cId="1434461626" sldId="1240"/>
        </pc:sldMkLst>
      </pc:sldChg>
      <pc:sldChg chg="del">
        <pc:chgData name="Fatema Hosseini" userId="68e46c12-b006-4775-adb1-e295cab3234c" providerId="ADAL" clId="{53B85419-6714-4943-A6A9-C012FB88E0FB}" dt="2024-11-18T17:34:20.854" v="684" actId="47"/>
        <pc:sldMkLst>
          <pc:docMk/>
          <pc:sldMk cId="30082617" sldId="1241"/>
        </pc:sldMkLst>
      </pc:sldChg>
      <pc:sldChg chg="del">
        <pc:chgData name="Fatema Hosseini" userId="68e46c12-b006-4775-adb1-e295cab3234c" providerId="ADAL" clId="{53B85419-6714-4943-A6A9-C012FB88E0FB}" dt="2024-11-18T17:34:33.771" v="685" actId="47"/>
        <pc:sldMkLst>
          <pc:docMk/>
          <pc:sldMk cId="3717805768" sldId="1242"/>
        </pc:sldMkLst>
      </pc:sldChg>
      <pc:sldChg chg="del">
        <pc:chgData name="Fatema Hosseini" userId="68e46c12-b006-4775-adb1-e295cab3234c" providerId="ADAL" clId="{53B85419-6714-4943-A6A9-C012FB88E0FB}" dt="2024-11-18T17:36:15.843" v="686" actId="47"/>
        <pc:sldMkLst>
          <pc:docMk/>
          <pc:sldMk cId="3979843798" sldId="1243"/>
        </pc:sldMkLst>
      </pc:sldChg>
      <pc:sldChg chg="del">
        <pc:chgData name="Fatema Hosseini" userId="68e46c12-b006-4775-adb1-e295cab3234c" providerId="ADAL" clId="{53B85419-6714-4943-A6A9-C012FB88E0FB}" dt="2024-11-18T17:37:13.023" v="689" actId="47"/>
        <pc:sldMkLst>
          <pc:docMk/>
          <pc:sldMk cId="667042799" sldId="1244"/>
        </pc:sldMkLst>
      </pc:sldChg>
      <pc:sldChg chg="del">
        <pc:chgData name="Fatema Hosseini" userId="68e46c12-b006-4775-adb1-e295cab3234c" providerId="ADAL" clId="{53B85419-6714-4943-A6A9-C012FB88E0FB}" dt="2024-11-18T17:37:04.958" v="688" actId="47"/>
        <pc:sldMkLst>
          <pc:docMk/>
          <pc:sldMk cId="3138418410" sldId="1245"/>
        </pc:sldMkLst>
      </pc:sldChg>
      <pc:sldChg chg="modSp mod">
        <pc:chgData name="Fatema Hosseini" userId="68e46c12-b006-4775-adb1-e295cab3234c" providerId="ADAL" clId="{53B85419-6714-4943-A6A9-C012FB88E0FB}" dt="2024-11-19T13:27:59.755" v="2338" actId="20577"/>
        <pc:sldMkLst>
          <pc:docMk/>
          <pc:sldMk cId="4231542058" sldId="1246"/>
        </pc:sldMkLst>
        <pc:spChg chg="mod">
          <ac:chgData name="Fatema Hosseini" userId="68e46c12-b006-4775-adb1-e295cab3234c" providerId="ADAL" clId="{53B85419-6714-4943-A6A9-C012FB88E0FB}" dt="2024-11-19T13:27:59.755" v="2338" actId="20577"/>
          <ac:spMkLst>
            <pc:docMk/>
            <pc:sldMk cId="4231542058" sldId="1246"/>
            <ac:spMk id="6" creationId="{00000000-0000-0000-0000-000000000000}"/>
          </ac:spMkLst>
        </pc:spChg>
      </pc:sldChg>
      <pc:sldChg chg="del">
        <pc:chgData name="Fatema Hosseini" userId="68e46c12-b006-4775-adb1-e295cab3234c" providerId="ADAL" clId="{53B85419-6714-4943-A6A9-C012FB88E0FB}" dt="2024-11-18T17:36:23.793" v="687" actId="47"/>
        <pc:sldMkLst>
          <pc:docMk/>
          <pc:sldMk cId="1022103974" sldId="1248"/>
        </pc:sldMkLst>
      </pc:sldChg>
      <pc:sldChg chg="del">
        <pc:chgData name="Fatema Hosseini" userId="68e46c12-b006-4775-adb1-e295cab3234c" providerId="ADAL" clId="{53B85419-6714-4943-A6A9-C012FB88E0FB}" dt="2024-11-18T17:43:34.748" v="705" actId="47"/>
        <pc:sldMkLst>
          <pc:docMk/>
          <pc:sldMk cId="3222330619" sldId="1249"/>
        </pc:sldMkLst>
      </pc:sldChg>
      <pc:sldChg chg="del">
        <pc:chgData name="Fatema Hosseini" userId="68e46c12-b006-4775-adb1-e295cab3234c" providerId="ADAL" clId="{53B85419-6714-4943-A6A9-C012FB88E0FB}" dt="2024-11-18T17:38:47.533" v="690" actId="47"/>
        <pc:sldMkLst>
          <pc:docMk/>
          <pc:sldMk cId="532667978" sldId="1250"/>
        </pc:sldMkLst>
      </pc:sldChg>
      <pc:sldChg chg="del">
        <pc:chgData name="Fatema Hosseini" userId="68e46c12-b006-4775-adb1-e295cab3234c" providerId="ADAL" clId="{53B85419-6714-4943-A6A9-C012FB88E0FB}" dt="2024-11-18T17:43:36.736" v="706" actId="47"/>
        <pc:sldMkLst>
          <pc:docMk/>
          <pc:sldMk cId="304778177" sldId="1251"/>
        </pc:sldMkLst>
      </pc:sldChg>
      <pc:sldChg chg="del">
        <pc:chgData name="Fatema Hosseini" userId="68e46c12-b006-4775-adb1-e295cab3234c" providerId="ADAL" clId="{53B85419-6714-4943-A6A9-C012FB88E0FB}" dt="2024-11-18T17:39:07.233" v="691" actId="47"/>
        <pc:sldMkLst>
          <pc:docMk/>
          <pc:sldMk cId="1347294011" sldId="1252"/>
        </pc:sldMkLst>
      </pc:sldChg>
      <pc:sldChg chg="del">
        <pc:chgData name="Fatema Hosseini" userId="68e46c12-b006-4775-adb1-e295cab3234c" providerId="ADAL" clId="{53B85419-6714-4943-A6A9-C012FB88E0FB}" dt="2024-11-18T17:39:55.967" v="693" actId="47"/>
        <pc:sldMkLst>
          <pc:docMk/>
          <pc:sldMk cId="3869968778" sldId="1253"/>
        </pc:sldMkLst>
      </pc:sldChg>
      <pc:sldChg chg="del">
        <pc:chgData name="Fatema Hosseini" userId="68e46c12-b006-4775-adb1-e295cab3234c" providerId="ADAL" clId="{53B85419-6714-4943-A6A9-C012FB88E0FB}" dt="2024-11-18T17:43:39.624" v="707" actId="47"/>
        <pc:sldMkLst>
          <pc:docMk/>
          <pc:sldMk cId="215572469" sldId="1254"/>
        </pc:sldMkLst>
      </pc:sldChg>
      <pc:sldChg chg="del">
        <pc:chgData name="Fatema Hosseini" userId="68e46c12-b006-4775-adb1-e295cab3234c" providerId="ADAL" clId="{53B85419-6714-4943-A6A9-C012FB88E0FB}" dt="2024-11-18T17:40:16.422" v="694" actId="47"/>
        <pc:sldMkLst>
          <pc:docMk/>
          <pc:sldMk cId="3992859589" sldId="1255"/>
        </pc:sldMkLst>
      </pc:sldChg>
      <pc:sldChg chg="del">
        <pc:chgData name="Fatema Hosseini" userId="68e46c12-b006-4775-adb1-e295cab3234c" providerId="ADAL" clId="{53B85419-6714-4943-A6A9-C012FB88E0FB}" dt="2024-11-18T17:32:49.158" v="674" actId="47"/>
        <pc:sldMkLst>
          <pc:docMk/>
          <pc:sldMk cId="3870015333" sldId="1257"/>
        </pc:sldMkLst>
      </pc:sldChg>
      <pc:sldChg chg="del">
        <pc:chgData name="Fatema Hosseini" userId="68e46c12-b006-4775-adb1-e295cab3234c" providerId="ADAL" clId="{53B85419-6714-4943-A6A9-C012FB88E0FB}" dt="2024-11-18T17:32:43.745" v="673" actId="47"/>
        <pc:sldMkLst>
          <pc:docMk/>
          <pc:sldMk cId="2941666060" sldId="1258"/>
        </pc:sldMkLst>
      </pc:sldChg>
      <pc:sldChg chg="del">
        <pc:chgData name="Fatema Hosseini" userId="68e46c12-b006-4775-adb1-e295cab3234c" providerId="ADAL" clId="{53B85419-6714-4943-A6A9-C012FB88E0FB}" dt="2024-11-18T17:40:19.832" v="695" actId="47"/>
        <pc:sldMkLst>
          <pc:docMk/>
          <pc:sldMk cId="2378239776" sldId="1259"/>
        </pc:sldMkLst>
      </pc:sldChg>
      <pc:sldChg chg="del">
        <pc:chgData name="Fatema Hosseini" userId="68e46c12-b006-4775-adb1-e295cab3234c" providerId="ADAL" clId="{53B85419-6714-4943-A6A9-C012FB88E0FB}" dt="2024-11-18T17:40:34.892" v="696" actId="47"/>
        <pc:sldMkLst>
          <pc:docMk/>
          <pc:sldMk cId="323139940" sldId="1260"/>
        </pc:sldMkLst>
      </pc:sldChg>
      <pc:sldChg chg="del">
        <pc:chgData name="Fatema Hosseini" userId="68e46c12-b006-4775-adb1-e295cab3234c" providerId="ADAL" clId="{53B85419-6714-4943-A6A9-C012FB88E0FB}" dt="2024-11-18T17:30:57.447" v="671" actId="47"/>
        <pc:sldMkLst>
          <pc:docMk/>
          <pc:sldMk cId="1702763752" sldId="1261"/>
        </pc:sldMkLst>
      </pc:sldChg>
      <pc:sldChg chg="del">
        <pc:chgData name="Fatema Hosseini" userId="68e46c12-b006-4775-adb1-e295cab3234c" providerId="ADAL" clId="{53B85419-6714-4943-A6A9-C012FB88E0FB}" dt="2024-11-18T17:42:09.492" v="698" actId="47"/>
        <pc:sldMkLst>
          <pc:docMk/>
          <pc:sldMk cId="1932303604" sldId="1262"/>
        </pc:sldMkLst>
      </pc:sldChg>
      <pc:sldChg chg="del">
        <pc:chgData name="Fatema Hosseini" userId="68e46c12-b006-4775-adb1-e295cab3234c" providerId="ADAL" clId="{53B85419-6714-4943-A6A9-C012FB88E0FB}" dt="2024-11-18T17:43:07.927" v="702" actId="47"/>
        <pc:sldMkLst>
          <pc:docMk/>
          <pc:sldMk cId="2279500909" sldId="1263"/>
        </pc:sldMkLst>
      </pc:sldChg>
      <pc:sldChg chg="del">
        <pc:chgData name="Fatema Hosseini" userId="68e46c12-b006-4775-adb1-e295cab3234c" providerId="ADAL" clId="{53B85419-6714-4943-A6A9-C012FB88E0FB}" dt="2024-11-18T17:43:24.823" v="703" actId="47"/>
        <pc:sldMkLst>
          <pc:docMk/>
          <pc:sldMk cId="826590579" sldId="1264"/>
        </pc:sldMkLst>
      </pc:sldChg>
      <pc:sldChg chg="del">
        <pc:chgData name="Fatema Hosseini" userId="68e46c12-b006-4775-adb1-e295cab3234c" providerId="ADAL" clId="{53B85419-6714-4943-A6A9-C012FB88E0FB}" dt="2024-11-18T17:43:43.513" v="708" actId="47"/>
        <pc:sldMkLst>
          <pc:docMk/>
          <pc:sldMk cId="894799081" sldId="1265"/>
        </pc:sldMkLst>
      </pc:sldChg>
      <pc:sldChg chg="del">
        <pc:chgData name="Fatema Hosseini" userId="68e46c12-b006-4775-adb1-e295cab3234c" providerId="ADAL" clId="{53B85419-6714-4943-A6A9-C012FB88E0FB}" dt="2024-11-18T15:39:26.680" v="446" actId="47"/>
        <pc:sldMkLst>
          <pc:docMk/>
          <pc:sldMk cId="705409439" sldId="1266"/>
        </pc:sldMkLst>
      </pc:sldChg>
      <pc:sldChg chg="del">
        <pc:chgData name="Fatema Hosseini" userId="68e46c12-b006-4775-adb1-e295cab3234c" providerId="ADAL" clId="{53B85419-6714-4943-A6A9-C012FB88E0FB}" dt="2024-11-18T17:43:27.461" v="704" actId="47"/>
        <pc:sldMkLst>
          <pc:docMk/>
          <pc:sldMk cId="4153522500" sldId="1267"/>
        </pc:sldMkLst>
      </pc:sldChg>
      <pc:sldChg chg="del">
        <pc:chgData name="Fatema Hosseini" userId="68e46c12-b006-4775-adb1-e295cab3234c" providerId="ADAL" clId="{53B85419-6714-4943-A6A9-C012FB88E0FB}" dt="2024-11-18T17:39:43.618" v="692" actId="47"/>
        <pc:sldMkLst>
          <pc:docMk/>
          <pc:sldMk cId="3964721021" sldId="1268"/>
        </pc:sldMkLst>
      </pc:sldChg>
      <pc:sldChg chg="modSp mod">
        <pc:chgData name="Fatema Hosseini" userId="68e46c12-b006-4775-adb1-e295cab3234c" providerId="ADAL" clId="{53B85419-6714-4943-A6A9-C012FB88E0FB}" dt="2024-11-18T15:19:00.517" v="261"/>
        <pc:sldMkLst>
          <pc:docMk/>
          <pc:sldMk cId="2135857145" sldId="1270"/>
        </pc:sldMkLst>
        <pc:spChg chg="mod">
          <ac:chgData name="Fatema Hosseini" userId="68e46c12-b006-4775-adb1-e295cab3234c" providerId="ADAL" clId="{53B85419-6714-4943-A6A9-C012FB88E0FB}" dt="2024-11-18T15:19:00.517" v="261"/>
          <ac:spMkLst>
            <pc:docMk/>
            <pc:sldMk cId="2135857145" sldId="1270"/>
            <ac:spMk id="6" creationId="{093DD737-68A4-53B9-8850-AACBAA678EFA}"/>
          </ac:spMkLst>
        </pc:spChg>
      </pc:sldChg>
      <pc:sldChg chg="modSp mod">
        <pc:chgData name="Fatema Hosseini" userId="68e46c12-b006-4775-adb1-e295cab3234c" providerId="ADAL" clId="{53B85419-6714-4943-A6A9-C012FB88E0FB}" dt="2024-11-18T21:05:46.417" v="1433" actId="403"/>
        <pc:sldMkLst>
          <pc:docMk/>
          <pc:sldMk cId="640873804" sldId="1271"/>
        </pc:sldMkLst>
        <pc:spChg chg="mod">
          <ac:chgData name="Fatema Hosseini" userId="68e46c12-b006-4775-adb1-e295cab3234c" providerId="ADAL" clId="{53B85419-6714-4943-A6A9-C012FB88E0FB}" dt="2024-11-18T15:20:07.755" v="304" actId="20577"/>
          <ac:spMkLst>
            <pc:docMk/>
            <pc:sldMk cId="640873804" sldId="1271"/>
            <ac:spMk id="5" creationId="{944DB498-F2FC-D371-DF6B-49B811D6C252}"/>
          </ac:spMkLst>
        </pc:spChg>
        <pc:spChg chg="mod">
          <ac:chgData name="Fatema Hosseini" userId="68e46c12-b006-4775-adb1-e295cab3234c" providerId="ADAL" clId="{53B85419-6714-4943-A6A9-C012FB88E0FB}" dt="2024-11-18T21:05:46.417" v="1433" actId="403"/>
          <ac:spMkLst>
            <pc:docMk/>
            <pc:sldMk cId="640873804" sldId="1271"/>
            <ac:spMk id="6" creationId="{FF92A9B7-B21E-CD6C-8ED7-6457F3F47210}"/>
          </ac:spMkLst>
        </pc:spChg>
        <pc:spChg chg="mod">
          <ac:chgData name="Fatema Hosseini" userId="68e46c12-b006-4775-adb1-e295cab3234c" providerId="ADAL" clId="{53B85419-6714-4943-A6A9-C012FB88E0FB}" dt="2024-11-18T15:19:43.355" v="283" actId="20577"/>
          <ac:spMkLst>
            <pc:docMk/>
            <pc:sldMk cId="640873804" sldId="1271"/>
            <ac:spMk id="8" creationId="{EF5C0BAA-C595-00D9-11B6-696960C6B562}"/>
          </ac:spMkLst>
        </pc:spChg>
      </pc:sldChg>
      <pc:sldChg chg="modSp mod">
        <pc:chgData name="Fatema Hosseini" userId="68e46c12-b006-4775-adb1-e295cab3234c" providerId="ADAL" clId="{53B85419-6714-4943-A6A9-C012FB88E0FB}" dt="2024-11-18T15:22:30.241" v="307"/>
        <pc:sldMkLst>
          <pc:docMk/>
          <pc:sldMk cId="3043499346" sldId="1272"/>
        </pc:sldMkLst>
        <pc:spChg chg="mod">
          <ac:chgData name="Fatema Hosseini" userId="68e46c12-b006-4775-adb1-e295cab3234c" providerId="ADAL" clId="{53B85419-6714-4943-A6A9-C012FB88E0FB}" dt="2024-11-18T15:22:30.241" v="307"/>
          <ac:spMkLst>
            <pc:docMk/>
            <pc:sldMk cId="3043499346" sldId="1272"/>
            <ac:spMk id="6" creationId="{0C5BB7A8-299A-ABC7-225B-37CE879C7AF1}"/>
          </ac:spMkLst>
        </pc:spChg>
      </pc:sldChg>
      <pc:sldChg chg="modSp mod">
        <pc:chgData name="Fatema Hosseini" userId="68e46c12-b006-4775-adb1-e295cab3234c" providerId="ADAL" clId="{53B85419-6714-4943-A6A9-C012FB88E0FB}" dt="2024-11-18T21:06:03.473" v="1434" actId="403"/>
        <pc:sldMkLst>
          <pc:docMk/>
          <pc:sldMk cId="1656256238" sldId="1273"/>
        </pc:sldMkLst>
        <pc:spChg chg="mod">
          <ac:chgData name="Fatema Hosseini" userId="68e46c12-b006-4775-adb1-e295cab3234c" providerId="ADAL" clId="{53B85419-6714-4943-A6A9-C012FB88E0FB}" dt="2024-11-18T21:06:03.473" v="1434" actId="403"/>
          <ac:spMkLst>
            <pc:docMk/>
            <pc:sldMk cId="1656256238" sldId="1273"/>
            <ac:spMk id="6" creationId="{ADE1510D-12C3-1FBB-C034-C401D0EE9F86}"/>
          </ac:spMkLst>
        </pc:spChg>
      </pc:sldChg>
      <pc:sldChg chg="modSp mod">
        <pc:chgData name="Fatema Hosseini" userId="68e46c12-b006-4775-adb1-e295cab3234c" providerId="ADAL" clId="{53B85419-6714-4943-A6A9-C012FB88E0FB}" dt="2024-11-18T21:06:12.733" v="1435" actId="403"/>
        <pc:sldMkLst>
          <pc:docMk/>
          <pc:sldMk cId="1970845757" sldId="1274"/>
        </pc:sldMkLst>
        <pc:spChg chg="mod">
          <ac:chgData name="Fatema Hosseini" userId="68e46c12-b006-4775-adb1-e295cab3234c" providerId="ADAL" clId="{53B85419-6714-4943-A6A9-C012FB88E0FB}" dt="2024-11-18T21:06:12.733" v="1435" actId="403"/>
          <ac:spMkLst>
            <pc:docMk/>
            <pc:sldMk cId="1970845757" sldId="1274"/>
            <ac:spMk id="6" creationId="{AF36A0D4-230A-6BA2-2E64-47092E566AE7}"/>
          </ac:spMkLst>
        </pc:spChg>
      </pc:sldChg>
      <pc:sldChg chg="addSp delSp modSp mod">
        <pc:chgData name="Fatema Hosseini" userId="68e46c12-b006-4775-adb1-e295cab3234c" providerId="ADAL" clId="{53B85419-6714-4943-A6A9-C012FB88E0FB}" dt="2024-11-18T21:06:17.885" v="1436" actId="403"/>
        <pc:sldMkLst>
          <pc:docMk/>
          <pc:sldMk cId="1374010712" sldId="1275"/>
        </pc:sldMkLst>
        <pc:spChg chg="add del">
          <ac:chgData name="Fatema Hosseini" userId="68e46c12-b006-4775-adb1-e295cab3234c" providerId="ADAL" clId="{53B85419-6714-4943-A6A9-C012FB88E0FB}" dt="2024-11-18T15:24:18.844" v="328" actId="22"/>
          <ac:spMkLst>
            <pc:docMk/>
            <pc:sldMk cId="1374010712" sldId="1275"/>
            <ac:spMk id="3" creationId="{383135D4-F9C4-5F12-9EFF-FAA490FC3FD9}"/>
          </ac:spMkLst>
        </pc:spChg>
        <pc:spChg chg="mod">
          <ac:chgData name="Fatema Hosseini" userId="68e46c12-b006-4775-adb1-e295cab3234c" providerId="ADAL" clId="{53B85419-6714-4943-A6A9-C012FB88E0FB}" dt="2024-11-18T21:06:17.885" v="1436" actId="403"/>
          <ac:spMkLst>
            <pc:docMk/>
            <pc:sldMk cId="1374010712" sldId="1275"/>
            <ac:spMk id="6" creationId="{56779C62-D328-7FE5-F9DE-04487268BFE2}"/>
          </ac:spMkLst>
        </pc:spChg>
      </pc:sldChg>
      <pc:sldChg chg="modSp mod">
        <pc:chgData name="Fatema Hosseini" userId="68e46c12-b006-4775-adb1-e295cab3234c" providerId="ADAL" clId="{53B85419-6714-4943-A6A9-C012FB88E0FB}" dt="2024-11-18T21:06:28.287" v="1439" actId="404"/>
        <pc:sldMkLst>
          <pc:docMk/>
          <pc:sldMk cId="979234699" sldId="1276"/>
        </pc:sldMkLst>
        <pc:spChg chg="mod">
          <ac:chgData name="Fatema Hosseini" userId="68e46c12-b006-4775-adb1-e295cab3234c" providerId="ADAL" clId="{53B85419-6714-4943-A6A9-C012FB88E0FB}" dt="2024-11-18T21:06:28.287" v="1439" actId="404"/>
          <ac:spMkLst>
            <pc:docMk/>
            <pc:sldMk cId="979234699" sldId="1276"/>
            <ac:spMk id="6" creationId="{DDB502D9-09E6-D4CE-DAFA-C3B1DB4537FD}"/>
          </ac:spMkLst>
        </pc:spChg>
      </pc:sldChg>
      <pc:sldChg chg="modSp mod">
        <pc:chgData name="Fatema Hosseini" userId="68e46c12-b006-4775-adb1-e295cab3234c" providerId="ADAL" clId="{53B85419-6714-4943-A6A9-C012FB88E0FB}" dt="2024-11-18T21:06:36.113" v="1441" actId="27636"/>
        <pc:sldMkLst>
          <pc:docMk/>
          <pc:sldMk cId="1735887848" sldId="1277"/>
        </pc:sldMkLst>
        <pc:spChg chg="mod">
          <ac:chgData name="Fatema Hosseini" userId="68e46c12-b006-4775-adb1-e295cab3234c" providerId="ADAL" clId="{53B85419-6714-4943-A6A9-C012FB88E0FB}" dt="2024-11-18T21:06:36.113" v="1441" actId="27636"/>
          <ac:spMkLst>
            <pc:docMk/>
            <pc:sldMk cId="1735887848" sldId="1277"/>
            <ac:spMk id="6" creationId="{9AF498F8-320F-281B-EF82-1B53EAC7ADD4}"/>
          </ac:spMkLst>
        </pc:spChg>
      </pc:sldChg>
      <pc:sldChg chg="modSp mod">
        <pc:chgData name="Fatema Hosseini" userId="68e46c12-b006-4775-adb1-e295cab3234c" providerId="ADAL" clId="{53B85419-6714-4943-A6A9-C012FB88E0FB}" dt="2024-11-18T21:06:41.173" v="1442" actId="403"/>
        <pc:sldMkLst>
          <pc:docMk/>
          <pc:sldMk cId="949233620" sldId="1278"/>
        </pc:sldMkLst>
        <pc:spChg chg="mod">
          <ac:chgData name="Fatema Hosseini" userId="68e46c12-b006-4775-adb1-e295cab3234c" providerId="ADAL" clId="{53B85419-6714-4943-A6A9-C012FB88E0FB}" dt="2024-11-18T21:06:41.173" v="1442" actId="403"/>
          <ac:spMkLst>
            <pc:docMk/>
            <pc:sldMk cId="949233620" sldId="1278"/>
            <ac:spMk id="6" creationId="{7A8F23B6-C9F6-4D63-3E66-949E501E8982}"/>
          </ac:spMkLst>
        </pc:spChg>
      </pc:sldChg>
      <pc:sldChg chg="modSp mod">
        <pc:chgData name="Fatema Hosseini" userId="68e46c12-b006-4775-adb1-e295cab3234c" providerId="ADAL" clId="{53B85419-6714-4943-A6A9-C012FB88E0FB}" dt="2024-11-18T21:06:46.864" v="1445" actId="404"/>
        <pc:sldMkLst>
          <pc:docMk/>
          <pc:sldMk cId="2777794348" sldId="1279"/>
        </pc:sldMkLst>
        <pc:spChg chg="mod">
          <ac:chgData name="Fatema Hosseini" userId="68e46c12-b006-4775-adb1-e295cab3234c" providerId="ADAL" clId="{53B85419-6714-4943-A6A9-C012FB88E0FB}" dt="2024-11-18T21:06:46.864" v="1445" actId="404"/>
          <ac:spMkLst>
            <pc:docMk/>
            <pc:sldMk cId="2777794348" sldId="1279"/>
            <ac:spMk id="6" creationId="{D614BFF3-73A4-897E-517F-FF9502539865}"/>
          </ac:spMkLst>
        </pc:spChg>
      </pc:sldChg>
      <pc:sldChg chg="modSp mod">
        <pc:chgData name="Fatema Hosseini" userId="68e46c12-b006-4775-adb1-e295cab3234c" providerId="ADAL" clId="{53B85419-6714-4943-A6A9-C012FB88E0FB}" dt="2024-11-18T21:06:51.800" v="1447" actId="403"/>
        <pc:sldMkLst>
          <pc:docMk/>
          <pc:sldMk cId="1321343326" sldId="1280"/>
        </pc:sldMkLst>
        <pc:spChg chg="mod">
          <ac:chgData name="Fatema Hosseini" userId="68e46c12-b006-4775-adb1-e295cab3234c" providerId="ADAL" clId="{53B85419-6714-4943-A6A9-C012FB88E0FB}" dt="2024-11-18T21:06:51.800" v="1447" actId="403"/>
          <ac:spMkLst>
            <pc:docMk/>
            <pc:sldMk cId="1321343326" sldId="1280"/>
            <ac:spMk id="6" creationId="{4904030D-0137-8EFA-BAB0-F1B1D836E90F}"/>
          </ac:spMkLst>
        </pc:spChg>
      </pc:sldChg>
      <pc:sldChg chg="modSp del mod">
        <pc:chgData name="Fatema Hosseini" userId="68e46c12-b006-4775-adb1-e295cab3234c" providerId="ADAL" clId="{53B85419-6714-4943-A6A9-C012FB88E0FB}" dt="2024-11-19T12:38:55.948" v="1603" actId="47"/>
        <pc:sldMkLst>
          <pc:docMk/>
          <pc:sldMk cId="2203736761" sldId="1281"/>
        </pc:sldMkLst>
        <pc:spChg chg="mod">
          <ac:chgData name="Fatema Hosseini" userId="68e46c12-b006-4775-adb1-e295cab3234c" providerId="ADAL" clId="{53B85419-6714-4943-A6A9-C012FB88E0FB}" dt="2024-11-18T21:06:58.106" v="1449" actId="403"/>
          <ac:spMkLst>
            <pc:docMk/>
            <pc:sldMk cId="2203736761" sldId="1281"/>
            <ac:spMk id="6" creationId="{82949C97-AD9B-BA02-71CC-4BF819353A97}"/>
          </ac:spMkLst>
        </pc:spChg>
      </pc:sldChg>
      <pc:sldChg chg="modSp del mod">
        <pc:chgData name="Fatema Hosseini" userId="68e46c12-b006-4775-adb1-e295cab3234c" providerId="ADAL" clId="{53B85419-6714-4943-A6A9-C012FB88E0FB}" dt="2024-11-18T17:46:11.053" v="780" actId="47"/>
        <pc:sldMkLst>
          <pc:docMk/>
          <pc:sldMk cId="329398657" sldId="1282"/>
        </pc:sldMkLst>
        <pc:spChg chg="mod">
          <ac:chgData name="Fatema Hosseini" userId="68e46c12-b006-4775-adb1-e295cab3234c" providerId="ADAL" clId="{53B85419-6714-4943-A6A9-C012FB88E0FB}" dt="2024-11-18T15:28:04.182" v="361" actId="27636"/>
          <ac:spMkLst>
            <pc:docMk/>
            <pc:sldMk cId="329398657" sldId="1282"/>
            <ac:spMk id="6" creationId="{FC774947-F287-C79A-F871-5551A958435A}"/>
          </ac:spMkLst>
        </pc:spChg>
      </pc:sldChg>
      <pc:sldChg chg="addSp delSp modSp add mod">
        <pc:chgData name="Fatema Hosseini" userId="68e46c12-b006-4775-adb1-e295cab3234c" providerId="ADAL" clId="{53B85419-6714-4943-A6A9-C012FB88E0FB}" dt="2024-11-19T13:39:06.960" v="2891" actId="255"/>
        <pc:sldMkLst>
          <pc:docMk/>
          <pc:sldMk cId="3475469925" sldId="1283"/>
        </pc:sldMkLst>
        <pc:spChg chg="mod">
          <ac:chgData name="Fatema Hosseini" userId="68e46c12-b006-4775-adb1-e295cab3234c" providerId="ADAL" clId="{53B85419-6714-4943-A6A9-C012FB88E0FB}" dt="2024-11-19T13:39:06.960" v="2891" actId="255"/>
          <ac:spMkLst>
            <pc:docMk/>
            <pc:sldMk cId="3475469925" sldId="1283"/>
            <ac:spMk id="6" creationId="{455EBEDA-B7F9-F417-F72A-8ED744F294F2}"/>
          </ac:spMkLst>
        </pc:spChg>
        <pc:picChg chg="add del mod">
          <ac:chgData name="Fatema Hosseini" userId="68e46c12-b006-4775-adb1-e295cab3234c" providerId="ADAL" clId="{53B85419-6714-4943-A6A9-C012FB88E0FB}" dt="2024-11-19T12:42:24.066" v="1615" actId="478"/>
          <ac:picMkLst>
            <pc:docMk/>
            <pc:sldMk cId="3475469925" sldId="1283"/>
            <ac:picMk id="3" creationId="{8E305517-C057-BEC4-E67E-07AE3B23B4E4}"/>
          </ac:picMkLst>
        </pc:picChg>
      </pc:sldChg>
      <pc:sldChg chg="modSp mod">
        <pc:chgData name="Fatema Hosseini" userId="68e46c12-b006-4775-adb1-e295cab3234c" providerId="ADAL" clId="{53B85419-6714-4943-A6A9-C012FB88E0FB}" dt="2024-11-18T21:07:08.986" v="1452" actId="404"/>
        <pc:sldMkLst>
          <pc:docMk/>
          <pc:sldMk cId="2432290181" sldId="1284"/>
        </pc:sldMkLst>
        <pc:spChg chg="mod">
          <ac:chgData name="Fatema Hosseini" userId="68e46c12-b006-4775-adb1-e295cab3234c" providerId="ADAL" clId="{53B85419-6714-4943-A6A9-C012FB88E0FB}" dt="2024-11-18T21:07:08.986" v="1452" actId="404"/>
          <ac:spMkLst>
            <pc:docMk/>
            <pc:sldMk cId="2432290181" sldId="1284"/>
            <ac:spMk id="6" creationId="{7D8DA796-0D91-9972-0D4E-82611A880F0B}"/>
          </ac:spMkLst>
        </pc:spChg>
      </pc:sldChg>
      <pc:sldChg chg="modSp mod">
        <pc:chgData name="Fatema Hosseini" userId="68e46c12-b006-4775-adb1-e295cab3234c" providerId="ADAL" clId="{53B85419-6714-4943-A6A9-C012FB88E0FB}" dt="2024-11-18T21:07:16.524" v="1453" actId="403"/>
        <pc:sldMkLst>
          <pc:docMk/>
          <pc:sldMk cId="3163553653" sldId="1285"/>
        </pc:sldMkLst>
        <pc:spChg chg="mod">
          <ac:chgData name="Fatema Hosseini" userId="68e46c12-b006-4775-adb1-e295cab3234c" providerId="ADAL" clId="{53B85419-6714-4943-A6A9-C012FB88E0FB}" dt="2024-11-18T21:07:16.524" v="1453" actId="403"/>
          <ac:spMkLst>
            <pc:docMk/>
            <pc:sldMk cId="3163553653" sldId="1285"/>
            <ac:spMk id="6" creationId="{F526C9AA-E7BD-2296-DC37-8FDA5615B30E}"/>
          </ac:spMkLst>
        </pc:spChg>
      </pc:sldChg>
      <pc:sldChg chg="modSp mod">
        <pc:chgData name="Fatema Hosseini" userId="68e46c12-b006-4775-adb1-e295cab3234c" providerId="ADAL" clId="{53B85419-6714-4943-A6A9-C012FB88E0FB}" dt="2024-11-18T21:07:23.289" v="1454" actId="403"/>
        <pc:sldMkLst>
          <pc:docMk/>
          <pc:sldMk cId="905624840" sldId="1286"/>
        </pc:sldMkLst>
        <pc:spChg chg="mod">
          <ac:chgData name="Fatema Hosseini" userId="68e46c12-b006-4775-adb1-e295cab3234c" providerId="ADAL" clId="{53B85419-6714-4943-A6A9-C012FB88E0FB}" dt="2024-11-18T21:07:23.289" v="1454" actId="403"/>
          <ac:spMkLst>
            <pc:docMk/>
            <pc:sldMk cId="905624840" sldId="1286"/>
            <ac:spMk id="6" creationId="{8219E0B7-901B-F8C0-2D15-1BED14017AAC}"/>
          </ac:spMkLst>
        </pc:spChg>
      </pc:sldChg>
      <pc:sldChg chg="modSp mod">
        <pc:chgData name="Fatema Hosseini" userId="68e46c12-b006-4775-adb1-e295cab3234c" providerId="ADAL" clId="{53B85419-6714-4943-A6A9-C012FB88E0FB}" dt="2024-11-18T21:07:28.604" v="1455" actId="403"/>
        <pc:sldMkLst>
          <pc:docMk/>
          <pc:sldMk cId="4148281463" sldId="1287"/>
        </pc:sldMkLst>
        <pc:spChg chg="mod">
          <ac:chgData name="Fatema Hosseini" userId="68e46c12-b006-4775-adb1-e295cab3234c" providerId="ADAL" clId="{53B85419-6714-4943-A6A9-C012FB88E0FB}" dt="2024-11-18T21:07:28.604" v="1455" actId="403"/>
          <ac:spMkLst>
            <pc:docMk/>
            <pc:sldMk cId="4148281463" sldId="1287"/>
            <ac:spMk id="6" creationId="{54EA1C87-5A5E-3054-AE3A-3F6D73E4EDF9}"/>
          </ac:spMkLst>
        </pc:spChg>
      </pc:sldChg>
      <pc:sldChg chg="modSp mod">
        <pc:chgData name="Fatema Hosseini" userId="68e46c12-b006-4775-adb1-e295cab3234c" providerId="ADAL" clId="{53B85419-6714-4943-A6A9-C012FB88E0FB}" dt="2024-11-19T13:05:04.356" v="1933" actId="20577"/>
        <pc:sldMkLst>
          <pc:docMk/>
          <pc:sldMk cId="4253800500" sldId="1288"/>
        </pc:sldMkLst>
        <pc:spChg chg="mod">
          <ac:chgData name="Fatema Hosseini" userId="68e46c12-b006-4775-adb1-e295cab3234c" providerId="ADAL" clId="{53B85419-6714-4943-A6A9-C012FB88E0FB}" dt="2024-11-19T13:05:04.356" v="1933" actId="20577"/>
          <ac:spMkLst>
            <pc:docMk/>
            <pc:sldMk cId="4253800500" sldId="1288"/>
            <ac:spMk id="6" creationId="{D953135A-8437-CAD9-F2D5-FA9133A1BB29}"/>
          </ac:spMkLst>
        </pc:spChg>
      </pc:sldChg>
      <pc:sldChg chg="modSp mod">
        <pc:chgData name="Fatema Hosseini" userId="68e46c12-b006-4775-adb1-e295cab3234c" providerId="ADAL" clId="{53B85419-6714-4943-A6A9-C012FB88E0FB}" dt="2024-11-18T21:07:38.873" v="1458" actId="403"/>
        <pc:sldMkLst>
          <pc:docMk/>
          <pc:sldMk cId="1152953672" sldId="1289"/>
        </pc:sldMkLst>
        <pc:spChg chg="mod">
          <ac:chgData name="Fatema Hosseini" userId="68e46c12-b006-4775-adb1-e295cab3234c" providerId="ADAL" clId="{53B85419-6714-4943-A6A9-C012FB88E0FB}" dt="2024-11-18T21:07:38.873" v="1458" actId="403"/>
          <ac:spMkLst>
            <pc:docMk/>
            <pc:sldMk cId="1152953672" sldId="1289"/>
            <ac:spMk id="6" creationId="{04D907AD-19B0-7EE5-CC9D-D411D229DB40}"/>
          </ac:spMkLst>
        </pc:spChg>
      </pc:sldChg>
      <pc:sldChg chg="modSp mod">
        <pc:chgData name="Fatema Hosseini" userId="68e46c12-b006-4775-adb1-e295cab3234c" providerId="ADAL" clId="{53B85419-6714-4943-A6A9-C012FB88E0FB}" dt="2024-11-19T13:40:38.691" v="2897" actId="20577"/>
        <pc:sldMkLst>
          <pc:docMk/>
          <pc:sldMk cId="1321820894" sldId="1290"/>
        </pc:sldMkLst>
        <pc:spChg chg="mod">
          <ac:chgData name="Fatema Hosseini" userId="68e46c12-b006-4775-adb1-e295cab3234c" providerId="ADAL" clId="{53B85419-6714-4943-A6A9-C012FB88E0FB}" dt="2024-11-19T13:40:38.691" v="2897" actId="20577"/>
          <ac:spMkLst>
            <pc:docMk/>
            <pc:sldMk cId="1321820894" sldId="1290"/>
            <ac:spMk id="6" creationId="{BBDABDF8-1715-B10F-F956-33DEC46D568B}"/>
          </ac:spMkLst>
        </pc:spChg>
      </pc:sldChg>
      <pc:sldChg chg="modSp mod">
        <pc:chgData name="Fatema Hosseini" userId="68e46c12-b006-4775-adb1-e295cab3234c" providerId="ADAL" clId="{53B85419-6714-4943-A6A9-C012FB88E0FB}" dt="2024-11-19T13:42:05.474" v="2909" actId="20577"/>
        <pc:sldMkLst>
          <pc:docMk/>
          <pc:sldMk cId="1358144187" sldId="1291"/>
        </pc:sldMkLst>
        <pc:spChg chg="mod">
          <ac:chgData name="Fatema Hosseini" userId="68e46c12-b006-4775-adb1-e295cab3234c" providerId="ADAL" clId="{53B85419-6714-4943-A6A9-C012FB88E0FB}" dt="2024-11-19T13:42:05.474" v="2909" actId="20577"/>
          <ac:spMkLst>
            <pc:docMk/>
            <pc:sldMk cId="1358144187" sldId="1291"/>
            <ac:spMk id="6" creationId="{E932252C-E26A-9052-CAFA-8AFB46644366}"/>
          </ac:spMkLst>
        </pc:spChg>
      </pc:sldChg>
      <pc:sldChg chg="modSp mod">
        <pc:chgData name="Fatema Hosseini" userId="68e46c12-b006-4775-adb1-e295cab3234c" providerId="ADAL" clId="{53B85419-6714-4943-A6A9-C012FB88E0FB}" dt="2024-11-18T21:07:55.884" v="1469" actId="403"/>
        <pc:sldMkLst>
          <pc:docMk/>
          <pc:sldMk cId="2085101422" sldId="1292"/>
        </pc:sldMkLst>
        <pc:spChg chg="mod">
          <ac:chgData name="Fatema Hosseini" userId="68e46c12-b006-4775-adb1-e295cab3234c" providerId="ADAL" clId="{53B85419-6714-4943-A6A9-C012FB88E0FB}" dt="2024-11-18T21:07:55.884" v="1469" actId="403"/>
          <ac:spMkLst>
            <pc:docMk/>
            <pc:sldMk cId="2085101422" sldId="1292"/>
            <ac:spMk id="6" creationId="{0112062A-4021-68A8-327B-867F5FDC5A9E}"/>
          </ac:spMkLst>
        </pc:spChg>
      </pc:sldChg>
      <pc:sldChg chg="modSp add del mod">
        <pc:chgData name="Fatema Hosseini" userId="68e46c12-b006-4775-adb1-e295cab3234c" providerId="ADAL" clId="{53B85419-6714-4943-A6A9-C012FB88E0FB}" dt="2024-11-18T21:08:01.756" v="1470" actId="403"/>
        <pc:sldMkLst>
          <pc:docMk/>
          <pc:sldMk cId="267002892" sldId="1293"/>
        </pc:sldMkLst>
        <pc:spChg chg="mod">
          <ac:chgData name="Fatema Hosseini" userId="68e46c12-b006-4775-adb1-e295cab3234c" providerId="ADAL" clId="{53B85419-6714-4943-A6A9-C012FB88E0FB}" dt="2024-11-18T21:08:01.756" v="1470" actId="403"/>
          <ac:spMkLst>
            <pc:docMk/>
            <pc:sldMk cId="267002892" sldId="1293"/>
            <ac:spMk id="6" creationId="{A9C852D4-1F0D-5AD3-43E4-94711816525C}"/>
          </ac:spMkLst>
        </pc:spChg>
      </pc:sldChg>
      <pc:sldChg chg="add del">
        <pc:chgData name="Fatema Hosseini" userId="68e46c12-b006-4775-adb1-e295cab3234c" providerId="ADAL" clId="{53B85419-6714-4943-A6A9-C012FB88E0FB}" dt="2024-11-18T15:37:29.599" v="425" actId="47"/>
        <pc:sldMkLst>
          <pc:docMk/>
          <pc:sldMk cId="307871408" sldId="1294"/>
        </pc:sldMkLst>
      </pc:sldChg>
      <pc:sldChg chg="modSp mod">
        <pc:chgData name="Fatema Hosseini" userId="68e46c12-b006-4775-adb1-e295cab3234c" providerId="ADAL" clId="{53B85419-6714-4943-A6A9-C012FB88E0FB}" dt="2024-11-18T21:08:06.393" v="1471" actId="403"/>
        <pc:sldMkLst>
          <pc:docMk/>
          <pc:sldMk cId="1943829089" sldId="1294"/>
        </pc:sldMkLst>
        <pc:spChg chg="mod">
          <ac:chgData name="Fatema Hosseini" userId="68e46c12-b006-4775-adb1-e295cab3234c" providerId="ADAL" clId="{53B85419-6714-4943-A6A9-C012FB88E0FB}" dt="2024-11-18T21:08:06.393" v="1471" actId="403"/>
          <ac:spMkLst>
            <pc:docMk/>
            <pc:sldMk cId="1943829089" sldId="1294"/>
            <ac:spMk id="6" creationId="{44D564B4-D507-628D-8873-1DC1779B7504}"/>
          </ac:spMkLst>
        </pc:spChg>
      </pc:sldChg>
      <pc:sldChg chg="modSp del mod">
        <pc:chgData name="Fatema Hosseini" userId="68e46c12-b006-4775-adb1-e295cab3234c" providerId="ADAL" clId="{53B85419-6714-4943-A6A9-C012FB88E0FB}" dt="2024-11-19T13:14:12.775" v="2016" actId="47"/>
        <pc:sldMkLst>
          <pc:docMk/>
          <pc:sldMk cId="3171282482" sldId="1295"/>
        </pc:sldMkLst>
        <pc:spChg chg="mod">
          <ac:chgData name="Fatema Hosseini" userId="68e46c12-b006-4775-adb1-e295cab3234c" providerId="ADAL" clId="{53B85419-6714-4943-A6A9-C012FB88E0FB}" dt="2024-11-18T21:08:11.472" v="1473" actId="403"/>
          <ac:spMkLst>
            <pc:docMk/>
            <pc:sldMk cId="3171282482" sldId="1295"/>
            <ac:spMk id="6" creationId="{1509DBEC-902A-3903-B2AF-753E957BCF60}"/>
          </ac:spMkLst>
        </pc:spChg>
      </pc:sldChg>
      <pc:sldChg chg="modSp mod">
        <pc:chgData name="Fatema Hosseini" userId="68e46c12-b006-4775-adb1-e295cab3234c" providerId="ADAL" clId="{53B85419-6714-4943-A6A9-C012FB88E0FB}" dt="2024-11-18T21:08:16.361" v="1476" actId="27636"/>
        <pc:sldMkLst>
          <pc:docMk/>
          <pc:sldMk cId="702029583" sldId="1296"/>
        </pc:sldMkLst>
        <pc:spChg chg="mod">
          <ac:chgData name="Fatema Hosseini" userId="68e46c12-b006-4775-adb1-e295cab3234c" providerId="ADAL" clId="{53B85419-6714-4943-A6A9-C012FB88E0FB}" dt="2024-11-18T21:08:16.361" v="1476" actId="27636"/>
          <ac:spMkLst>
            <pc:docMk/>
            <pc:sldMk cId="702029583" sldId="1296"/>
            <ac:spMk id="6" creationId="{E3BFBFA3-FAB8-8F67-845C-609921EDC009}"/>
          </ac:spMkLst>
        </pc:spChg>
      </pc:sldChg>
      <pc:sldChg chg="modSp mod">
        <pc:chgData name="Fatema Hosseini" userId="68e46c12-b006-4775-adb1-e295cab3234c" providerId="ADAL" clId="{53B85419-6714-4943-A6A9-C012FB88E0FB}" dt="2024-11-18T21:08:23.976" v="1479" actId="404"/>
        <pc:sldMkLst>
          <pc:docMk/>
          <pc:sldMk cId="1196442866" sldId="1297"/>
        </pc:sldMkLst>
        <pc:spChg chg="mod">
          <ac:chgData name="Fatema Hosseini" userId="68e46c12-b006-4775-adb1-e295cab3234c" providerId="ADAL" clId="{53B85419-6714-4943-A6A9-C012FB88E0FB}" dt="2024-11-18T21:08:23.976" v="1479" actId="404"/>
          <ac:spMkLst>
            <pc:docMk/>
            <pc:sldMk cId="1196442866" sldId="1297"/>
            <ac:spMk id="6" creationId="{1BA6E160-2288-F621-D046-51C87AACBBB1}"/>
          </ac:spMkLst>
        </pc:spChg>
      </pc:sldChg>
      <pc:sldChg chg="modSp mod">
        <pc:chgData name="Fatema Hosseini" userId="68e46c12-b006-4775-adb1-e295cab3234c" providerId="ADAL" clId="{53B85419-6714-4943-A6A9-C012FB88E0FB}" dt="2024-11-19T13:47:27.936" v="3008" actId="20577"/>
        <pc:sldMkLst>
          <pc:docMk/>
          <pc:sldMk cId="260883555" sldId="1298"/>
        </pc:sldMkLst>
        <pc:spChg chg="mod">
          <ac:chgData name="Fatema Hosseini" userId="68e46c12-b006-4775-adb1-e295cab3234c" providerId="ADAL" clId="{53B85419-6714-4943-A6A9-C012FB88E0FB}" dt="2024-11-18T20:47:02.732" v="811" actId="20577"/>
          <ac:spMkLst>
            <pc:docMk/>
            <pc:sldMk cId="260883555" sldId="1298"/>
            <ac:spMk id="5" creationId="{B782729B-0199-F886-4458-EF995A2EABC0}"/>
          </ac:spMkLst>
        </pc:spChg>
        <pc:spChg chg="mod">
          <ac:chgData name="Fatema Hosseini" userId="68e46c12-b006-4775-adb1-e295cab3234c" providerId="ADAL" clId="{53B85419-6714-4943-A6A9-C012FB88E0FB}" dt="2024-11-19T13:47:27.936" v="3008" actId="20577"/>
          <ac:spMkLst>
            <pc:docMk/>
            <pc:sldMk cId="260883555" sldId="1298"/>
            <ac:spMk id="6" creationId="{A33713DE-2C86-DEF3-0790-5E850E6FE135}"/>
          </ac:spMkLst>
        </pc:spChg>
        <pc:spChg chg="mod">
          <ac:chgData name="Fatema Hosseini" userId="68e46c12-b006-4775-adb1-e295cab3234c" providerId="ADAL" clId="{53B85419-6714-4943-A6A9-C012FB88E0FB}" dt="2024-11-18T17:14:48.996" v="450" actId="20577"/>
          <ac:spMkLst>
            <pc:docMk/>
            <pc:sldMk cId="260883555" sldId="1298"/>
            <ac:spMk id="8" creationId="{D7502AD2-48A4-603D-0DE9-85A7EEB305C9}"/>
          </ac:spMkLst>
        </pc:spChg>
      </pc:sldChg>
      <pc:sldChg chg="modSp del mod">
        <pc:chgData name="Fatema Hosseini" userId="68e46c12-b006-4775-adb1-e295cab3234c" providerId="ADAL" clId="{53B85419-6714-4943-A6A9-C012FB88E0FB}" dt="2024-11-18T20:48:20.331" v="853" actId="47"/>
        <pc:sldMkLst>
          <pc:docMk/>
          <pc:sldMk cId="1419953225" sldId="1299"/>
        </pc:sldMkLst>
        <pc:spChg chg="mod">
          <ac:chgData name="Fatema Hosseini" userId="68e46c12-b006-4775-adb1-e295cab3234c" providerId="ADAL" clId="{53B85419-6714-4943-A6A9-C012FB88E0FB}" dt="2024-11-18T20:48:04.477" v="831" actId="14100"/>
          <ac:spMkLst>
            <pc:docMk/>
            <pc:sldMk cId="1419953225" sldId="1299"/>
            <ac:spMk id="5" creationId="{8A7544B8-8778-3BEC-26DC-7AF23CCD5AF7}"/>
          </ac:spMkLst>
        </pc:spChg>
        <pc:spChg chg="mod">
          <ac:chgData name="Fatema Hosseini" userId="68e46c12-b006-4775-adb1-e295cab3234c" providerId="ADAL" clId="{53B85419-6714-4943-A6A9-C012FB88E0FB}" dt="2024-11-18T20:48:14.333" v="852" actId="20577"/>
          <ac:spMkLst>
            <pc:docMk/>
            <pc:sldMk cId="1419953225" sldId="1299"/>
            <ac:spMk id="6" creationId="{8958EC17-45E2-2916-18F6-A69D6411162C}"/>
          </ac:spMkLst>
        </pc:spChg>
      </pc:sldChg>
      <pc:sldChg chg="modSp mod">
        <pc:chgData name="Fatema Hosseini" userId="68e46c12-b006-4775-adb1-e295cab3234c" providerId="ADAL" clId="{53B85419-6714-4943-A6A9-C012FB88E0FB}" dt="2024-11-19T13:24:11.425" v="2237" actId="27636"/>
        <pc:sldMkLst>
          <pc:docMk/>
          <pc:sldMk cId="4011760375" sldId="1300"/>
        </pc:sldMkLst>
        <pc:spChg chg="mod">
          <ac:chgData name="Fatema Hosseini" userId="68e46c12-b006-4775-adb1-e295cab3234c" providerId="ADAL" clId="{53B85419-6714-4943-A6A9-C012FB88E0FB}" dt="2024-11-18T20:48:56.206" v="870" actId="14100"/>
          <ac:spMkLst>
            <pc:docMk/>
            <pc:sldMk cId="4011760375" sldId="1300"/>
            <ac:spMk id="5" creationId="{F1E92F65-FAB6-ADC5-40CF-E5B79C5C5990}"/>
          </ac:spMkLst>
        </pc:spChg>
        <pc:spChg chg="mod">
          <ac:chgData name="Fatema Hosseini" userId="68e46c12-b006-4775-adb1-e295cab3234c" providerId="ADAL" clId="{53B85419-6714-4943-A6A9-C012FB88E0FB}" dt="2024-11-19T13:24:11.425" v="2237" actId="27636"/>
          <ac:spMkLst>
            <pc:docMk/>
            <pc:sldMk cId="4011760375" sldId="1300"/>
            <ac:spMk id="6" creationId="{DBCD67FF-511D-98F1-C573-0B6866455D69}"/>
          </ac:spMkLst>
        </pc:spChg>
      </pc:sldChg>
      <pc:sldChg chg="modSp mod">
        <pc:chgData name="Fatema Hosseini" userId="68e46c12-b006-4775-adb1-e295cab3234c" providerId="ADAL" clId="{53B85419-6714-4943-A6A9-C012FB88E0FB}" dt="2024-11-19T13:23:58.919" v="2235" actId="27636"/>
        <pc:sldMkLst>
          <pc:docMk/>
          <pc:sldMk cId="2741661436" sldId="1301"/>
        </pc:sldMkLst>
        <pc:spChg chg="mod">
          <ac:chgData name="Fatema Hosseini" userId="68e46c12-b006-4775-adb1-e295cab3234c" providerId="ADAL" clId="{53B85419-6714-4943-A6A9-C012FB88E0FB}" dt="2024-11-18T20:49:32.231" v="881" actId="14100"/>
          <ac:spMkLst>
            <pc:docMk/>
            <pc:sldMk cId="2741661436" sldId="1301"/>
            <ac:spMk id="5" creationId="{B62150C5-BA1C-0167-E305-DD2D59084492}"/>
          </ac:spMkLst>
        </pc:spChg>
        <pc:spChg chg="mod">
          <ac:chgData name="Fatema Hosseini" userId="68e46c12-b006-4775-adb1-e295cab3234c" providerId="ADAL" clId="{53B85419-6714-4943-A6A9-C012FB88E0FB}" dt="2024-11-19T13:23:58.919" v="2235" actId="27636"/>
          <ac:spMkLst>
            <pc:docMk/>
            <pc:sldMk cId="2741661436" sldId="1301"/>
            <ac:spMk id="6" creationId="{D5179AA1-0796-8DC4-014B-DDA690544ECA}"/>
          </ac:spMkLst>
        </pc:spChg>
      </pc:sldChg>
      <pc:sldChg chg="modSp del mod">
        <pc:chgData name="Fatema Hosseini" userId="68e46c12-b006-4775-adb1-e295cab3234c" providerId="ADAL" clId="{53B85419-6714-4943-A6A9-C012FB88E0FB}" dt="2024-11-19T13:22:32.035" v="2232" actId="47"/>
        <pc:sldMkLst>
          <pc:docMk/>
          <pc:sldMk cId="2430053775" sldId="1302"/>
        </pc:sldMkLst>
        <pc:spChg chg="mod">
          <ac:chgData name="Fatema Hosseini" userId="68e46c12-b006-4775-adb1-e295cab3234c" providerId="ADAL" clId="{53B85419-6714-4943-A6A9-C012FB88E0FB}" dt="2024-11-18T20:50:18.379" v="900" actId="14100"/>
          <ac:spMkLst>
            <pc:docMk/>
            <pc:sldMk cId="2430053775" sldId="1302"/>
            <ac:spMk id="5" creationId="{4479AB53-2322-A68C-9558-78976CFD78E4}"/>
          </ac:spMkLst>
        </pc:spChg>
        <pc:spChg chg="mod">
          <ac:chgData name="Fatema Hosseini" userId="68e46c12-b006-4775-adb1-e295cab3234c" providerId="ADAL" clId="{53B85419-6714-4943-A6A9-C012FB88E0FB}" dt="2024-11-18T21:15:43.794" v="1586" actId="207"/>
          <ac:spMkLst>
            <pc:docMk/>
            <pc:sldMk cId="2430053775" sldId="1302"/>
            <ac:spMk id="6" creationId="{4790F5DD-0598-ACDB-5799-66A02CCC56DB}"/>
          </ac:spMkLst>
        </pc:spChg>
      </pc:sldChg>
      <pc:sldChg chg="modSp del mod">
        <pc:chgData name="Fatema Hosseini" userId="68e46c12-b006-4775-adb1-e295cab3234c" providerId="ADAL" clId="{53B85419-6714-4943-A6A9-C012FB88E0FB}" dt="2024-11-19T13:22:47.955" v="2233" actId="47"/>
        <pc:sldMkLst>
          <pc:docMk/>
          <pc:sldMk cId="1154466961" sldId="1303"/>
        </pc:sldMkLst>
        <pc:spChg chg="mod">
          <ac:chgData name="Fatema Hosseini" userId="68e46c12-b006-4775-adb1-e295cab3234c" providerId="ADAL" clId="{53B85419-6714-4943-A6A9-C012FB88E0FB}" dt="2024-11-18T20:51:13.504" v="920" actId="14100"/>
          <ac:spMkLst>
            <pc:docMk/>
            <pc:sldMk cId="1154466961" sldId="1303"/>
            <ac:spMk id="5" creationId="{1F40D38E-0C58-0AE8-B3A9-028359218372}"/>
          </ac:spMkLst>
        </pc:spChg>
        <pc:spChg chg="mod">
          <ac:chgData name="Fatema Hosseini" userId="68e46c12-b006-4775-adb1-e295cab3234c" providerId="ADAL" clId="{53B85419-6714-4943-A6A9-C012FB88E0FB}" dt="2024-11-18T21:15:47.395" v="1587" actId="207"/>
          <ac:spMkLst>
            <pc:docMk/>
            <pc:sldMk cId="1154466961" sldId="1303"/>
            <ac:spMk id="6" creationId="{1AF29FF5-4981-AF0A-40F2-67BB53A80376}"/>
          </ac:spMkLst>
        </pc:spChg>
      </pc:sldChg>
      <pc:sldChg chg="modSp mod">
        <pc:chgData name="Fatema Hosseini" userId="68e46c12-b006-4775-adb1-e295cab3234c" providerId="ADAL" clId="{53B85419-6714-4943-A6A9-C012FB88E0FB}" dt="2024-11-19T13:47:40.613" v="3011" actId="20577"/>
        <pc:sldMkLst>
          <pc:docMk/>
          <pc:sldMk cId="652654870" sldId="1304"/>
        </pc:sldMkLst>
        <pc:spChg chg="mod">
          <ac:chgData name="Fatema Hosseini" userId="68e46c12-b006-4775-adb1-e295cab3234c" providerId="ADAL" clId="{53B85419-6714-4943-A6A9-C012FB88E0FB}" dt="2024-11-18T20:51:47.966" v="940" actId="14100"/>
          <ac:spMkLst>
            <pc:docMk/>
            <pc:sldMk cId="652654870" sldId="1304"/>
            <ac:spMk id="5" creationId="{1340AE30-B98E-8BCF-A67F-9215F58B03D6}"/>
          </ac:spMkLst>
        </pc:spChg>
        <pc:spChg chg="mod">
          <ac:chgData name="Fatema Hosseini" userId="68e46c12-b006-4775-adb1-e295cab3234c" providerId="ADAL" clId="{53B85419-6714-4943-A6A9-C012FB88E0FB}" dt="2024-11-19T13:47:40.613" v="3011" actId="20577"/>
          <ac:spMkLst>
            <pc:docMk/>
            <pc:sldMk cId="652654870" sldId="1304"/>
            <ac:spMk id="6" creationId="{05FEAED1-6A3D-A753-4123-6C2ECC30AC58}"/>
          </ac:spMkLst>
        </pc:spChg>
      </pc:sldChg>
      <pc:sldChg chg="modSp mod">
        <pc:chgData name="Fatema Hosseini" userId="68e46c12-b006-4775-adb1-e295cab3234c" providerId="ADAL" clId="{53B85419-6714-4943-A6A9-C012FB88E0FB}" dt="2024-11-19T13:50:35.508" v="3036" actId="27636"/>
        <pc:sldMkLst>
          <pc:docMk/>
          <pc:sldMk cId="3579049290" sldId="1305"/>
        </pc:sldMkLst>
        <pc:spChg chg="mod">
          <ac:chgData name="Fatema Hosseini" userId="68e46c12-b006-4775-adb1-e295cab3234c" providerId="ADAL" clId="{53B85419-6714-4943-A6A9-C012FB88E0FB}" dt="2024-11-18T20:52:24.884" v="966" actId="14100"/>
          <ac:spMkLst>
            <pc:docMk/>
            <pc:sldMk cId="3579049290" sldId="1305"/>
            <ac:spMk id="5" creationId="{4FE58D66-2268-F5DB-74B7-BF596D19725C}"/>
          </ac:spMkLst>
        </pc:spChg>
        <pc:spChg chg="mod">
          <ac:chgData name="Fatema Hosseini" userId="68e46c12-b006-4775-adb1-e295cab3234c" providerId="ADAL" clId="{53B85419-6714-4943-A6A9-C012FB88E0FB}" dt="2024-11-19T13:50:35.508" v="3036" actId="27636"/>
          <ac:spMkLst>
            <pc:docMk/>
            <pc:sldMk cId="3579049290" sldId="1305"/>
            <ac:spMk id="6" creationId="{E32B895A-D9C2-8519-2D27-AB0320813E13}"/>
          </ac:spMkLst>
        </pc:spChg>
      </pc:sldChg>
      <pc:sldChg chg="modSp mod">
        <pc:chgData name="Fatema Hosseini" userId="68e46c12-b006-4775-adb1-e295cab3234c" providerId="ADAL" clId="{53B85419-6714-4943-A6A9-C012FB88E0FB}" dt="2024-11-19T13:47:55.563" v="3019" actId="20577"/>
        <pc:sldMkLst>
          <pc:docMk/>
          <pc:sldMk cId="3723080167" sldId="1306"/>
        </pc:sldMkLst>
        <pc:spChg chg="mod">
          <ac:chgData name="Fatema Hosseini" userId="68e46c12-b006-4775-adb1-e295cab3234c" providerId="ADAL" clId="{53B85419-6714-4943-A6A9-C012FB88E0FB}" dt="2024-11-18T20:52:38.143" v="977" actId="14100"/>
          <ac:spMkLst>
            <pc:docMk/>
            <pc:sldMk cId="3723080167" sldId="1306"/>
            <ac:spMk id="5" creationId="{1E3AAE75-FE2E-4B0A-E9F2-8247EC213F30}"/>
          </ac:spMkLst>
        </pc:spChg>
        <pc:spChg chg="mod">
          <ac:chgData name="Fatema Hosseini" userId="68e46c12-b006-4775-adb1-e295cab3234c" providerId="ADAL" clId="{53B85419-6714-4943-A6A9-C012FB88E0FB}" dt="2024-11-19T13:47:55.563" v="3019" actId="20577"/>
          <ac:spMkLst>
            <pc:docMk/>
            <pc:sldMk cId="3723080167" sldId="1306"/>
            <ac:spMk id="6" creationId="{A26D44ED-D82F-D3AF-6C56-45E83C2E638C}"/>
          </ac:spMkLst>
        </pc:spChg>
      </pc:sldChg>
      <pc:sldChg chg="modSp mod">
        <pc:chgData name="Fatema Hosseini" userId="68e46c12-b006-4775-adb1-e295cab3234c" providerId="ADAL" clId="{53B85419-6714-4943-A6A9-C012FB88E0FB}" dt="2024-11-19T13:48:02.490" v="3021" actId="20577"/>
        <pc:sldMkLst>
          <pc:docMk/>
          <pc:sldMk cId="4246850523" sldId="1307"/>
        </pc:sldMkLst>
        <pc:spChg chg="mod">
          <ac:chgData name="Fatema Hosseini" userId="68e46c12-b006-4775-adb1-e295cab3234c" providerId="ADAL" clId="{53B85419-6714-4943-A6A9-C012FB88E0FB}" dt="2024-11-18T20:53:14.191" v="1000" actId="14100"/>
          <ac:spMkLst>
            <pc:docMk/>
            <pc:sldMk cId="4246850523" sldId="1307"/>
            <ac:spMk id="5" creationId="{3A96B15D-6123-E357-614D-E8B806AB1160}"/>
          </ac:spMkLst>
        </pc:spChg>
        <pc:spChg chg="mod">
          <ac:chgData name="Fatema Hosseini" userId="68e46c12-b006-4775-adb1-e295cab3234c" providerId="ADAL" clId="{53B85419-6714-4943-A6A9-C012FB88E0FB}" dt="2024-11-19T13:48:02.490" v="3021" actId="20577"/>
          <ac:spMkLst>
            <pc:docMk/>
            <pc:sldMk cId="4246850523" sldId="1307"/>
            <ac:spMk id="6" creationId="{DEA651E7-1CC2-568B-9D85-167B936E127C}"/>
          </ac:spMkLst>
        </pc:spChg>
      </pc:sldChg>
      <pc:sldChg chg="modSp mod">
        <pc:chgData name="Fatema Hosseini" userId="68e46c12-b006-4775-adb1-e295cab3234c" providerId="ADAL" clId="{53B85419-6714-4943-A6A9-C012FB88E0FB}" dt="2024-11-18T21:16:30.118" v="1596" actId="20577"/>
        <pc:sldMkLst>
          <pc:docMk/>
          <pc:sldMk cId="2963701855" sldId="1308"/>
        </pc:sldMkLst>
        <pc:spChg chg="mod">
          <ac:chgData name="Fatema Hosseini" userId="68e46c12-b006-4775-adb1-e295cab3234c" providerId="ADAL" clId="{53B85419-6714-4943-A6A9-C012FB88E0FB}" dt="2024-11-18T20:54:49.583" v="1027" actId="1076"/>
          <ac:spMkLst>
            <pc:docMk/>
            <pc:sldMk cId="2963701855" sldId="1308"/>
            <ac:spMk id="5" creationId="{81284F10-2D31-CD43-26B8-10C9CF3A38D6}"/>
          </ac:spMkLst>
        </pc:spChg>
        <pc:spChg chg="mod">
          <ac:chgData name="Fatema Hosseini" userId="68e46c12-b006-4775-adb1-e295cab3234c" providerId="ADAL" clId="{53B85419-6714-4943-A6A9-C012FB88E0FB}" dt="2024-11-18T21:16:30.118" v="1596" actId="20577"/>
          <ac:spMkLst>
            <pc:docMk/>
            <pc:sldMk cId="2963701855" sldId="1308"/>
            <ac:spMk id="6" creationId="{2EF88ACE-9125-DBE2-00CF-66BDFE11C9BE}"/>
          </ac:spMkLst>
        </pc:spChg>
        <pc:spChg chg="mod">
          <ac:chgData name="Fatema Hosseini" userId="68e46c12-b006-4775-adb1-e295cab3234c" providerId="ADAL" clId="{53B85419-6714-4943-A6A9-C012FB88E0FB}" dt="2024-11-18T20:54:59.985" v="1029" actId="20577"/>
          <ac:spMkLst>
            <pc:docMk/>
            <pc:sldMk cId="2963701855" sldId="1308"/>
            <ac:spMk id="8" creationId="{F9AF5570-373E-4BD0-F835-633C7660F7B5}"/>
          </ac:spMkLst>
        </pc:spChg>
      </pc:sldChg>
      <pc:sldChg chg="modSp mod">
        <pc:chgData name="Fatema Hosseini" userId="68e46c12-b006-4775-adb1-e295cab3234c" providerId="ADAL" clId="{53B85419-6714-4943-A6A9-C012FB88E0FB}" dt="2024-11-18T21:16:34.248" v="1598" actId="27636"/>
        <pc:sldMkLst>
          <pc:docMk/>
          <pc:sldMk cId="2265406893" sldId="1309"/>
        </pc:sldMkLst>
        <pc:spChg chg="mod">
          <ac:chgData name="Fatema Hosseini" userId="68e46c12-b006-4775-adb1-e295cab3234c" providerId="ADAL" clId="{53B85419-6714-4943-A6A9-C012FB88E0FB}" dt="2024-11-18T20:55:33.380" v="1036" actId="14100"/>
          <ac:spMkLst>
            <pc:docMk/>
            <pc:sldMk cId="2265406893" sldId="1309"/>
            <ac:spMk id="5" creationId="{4955415A-F54E-A669-0EE8-0EAC3B100F89}"/>
          </ac:spMkLst>
        </pc:spChg>
        <pc:spChg chg="mod">
          <ac:chgData name="Fatema Hosseini" userId="68e46c12-b006-4775-adb1-e295cab3234c" providerId="ADAL" clId="{53B85419-6714-4943-A6A9-C012FB88E0FB}" dt="2024-11-18T21:16:34.248" v="1598" actId="27636"/>
          <ac:spMkLst>
            <pc:docMk/>
            <pc:sldMk cId="2265406893" sldId="1309"/>
            <ac:spMk id="6" creationId="{FCA88E26-B89B-B527-56E5-CA3414872D79}"/>
          </ac:spMkLst>
        </pc:spChg>
        <pc:spChg chg="mod">
          <ac:chgData name="Fatema Hosseini" userId="68e46c12-b006-4775-adb1-e295cab3234c" providerId="ADAL" clId="{53B85419-6714-4943-A6A9-C012FB88E0FB}" dt="2024-11-18T20:55:42.030" v="1041" actId="20577"/>
          <ac:spMkLst>
            <pc:docMk/>
            <pc:sldMk cId="2265406893" sldId="1309"/>
            <ac:spMk id="8" creationId="{435DA157-5402-7B18-974F-5B43E3A11672}"/>
          </ac:spMkLst>
        </pc:spChg>
      </pc:sldChg>
      <pc:sldChg chg="modSp mod">
        <pc:chgData name="Fatema Hosseini" userId="68e46c12-b006-4775-adb1-e295cab3234c" providerId="ADAL" clId="{53B85419-6714-4943-A6A9-C012FB88E0FB}" dt="2024-11-18T21:16:39.645" v="1599" actId="20577"/>
        <pc:sldMkLst>
          <pc:docMk/>
          <pc:sldMk cId="2871869740" sldId="1310"/>
        </pc:sldMkLst>
        <pc:spChg chg="mod">
          <ac:chgData name="Fatema Hosseini" userId="68e46c12-b006-4775-adb1-e295cab3234c" providerId="ADAL" clId="{53B85419-6714-4943-A6A9-C012FB88E0FB}" dt="2024-11-18T20:56:13.906" v="1070" actId="14100"/>
          <ac:spMkLst>
            <pc:docMk/>
            <pc:sldMk cId="2871869740" sldId="1310"/>
            <ac:spMk id="5" creationId="{E3AEC0A7-9740-FC5A-D398-E997A2F40499}"/>
          </ac:spMkLst>
        </pc:spChg>
        <pc:spChg chg="mod">
          <ac:chgData name="Fatema Hosseini" userId="68e46c12-b006-4775-adb1-e295cab3234c" providerId="ADAL" clId="{53B85419-6714-4943-A6A9-C012FB88E0FB}" dt="2024-11-18T21:16:39.645" v="1599" actId="20577"/>
          <ac:spMkLst>
            <pc:docMk/>
            <pc:sldMk cId="2871869740" sldId="1310"/>
            <ac:spMk id="6" creationId="{51A0B511-A415-9C65-7A1A-DB222EBA1DED}"/>
          </ac:spMkLst>
        </pc:spChg>
        <pc:spChg chg="mod">
          <ac:chgData name="Fatema Hosseini" userId="68e46c12-b006-4775-adb1-e295cab3234c" providerId="ADAL" clId="{53B85419-6714-4943-A6A9-C012FB88E0FB}" dt="2024-11-18T20:56:37.083" v="1101" actId="20577"/>
          <ac:spMkLst>
            <pc:docMk/>
            <pc:sldMk cId="2871869740" sldId="1310"/>
            <ac:spMk id="8" creationId="{6B44731D-17D2-600B-3AAD-7099A3CC6E8A}"/>
          </ac:spMkLst>
        </pc:spChg>
      </pc:sldChg>
      <pc:sldChg chg="modSp mod">
        <pc:chgData name="Fatema Hosseini" userId="68e46c12-b006-4775-adb1-e295cab3234c" providerId="ADAL" clId="{53B85419-6714-4943-A6A9-C012FB88E0FB}" dt="2024-11-18T21:16:44.676" v="1600" actId="20577"/>
        <pc:sldMkLst>
          <pc:docMk/>
          <pc:sldMk cId="2775872050" sldId="1311"/>
        </pc:sldMkLst>
        <pc:spChg chg="mod">
          <ac:chgData name="Fatema Hosseini" userId="68e46c12-b006-4775-adb1-e295cab3234c" providerId="ADAL" clId="{53B85419-6714-4943-A6A9-C012FB88E0FB}" dt="2024-11-18T20:56:57.153" v="1112" actId="14100"/>
          <ac:spMkLst>
            <pc:docMk/>
            <pc:sldMk cId="2775872050" sldId="1311"/>
            <ac:spMk id="5" creationId="{09EB5571-9D4C-1240-9138-D5F8D1560C6D}"/>
          </ac:spMkLst>
        </pc:spChg>
        <pc:spChg chg="mod">
          <ac:chgData name="Fatema Hosseini" userId="68e46c12-b006-4775-adb1-e295cab3234c" providerId="ADAL" clId="{53B85419-6714-4943-A6A9-C012FB88E0FB}" dt="2024-11-18T21:16:44.676" v="1600" actId="20577"/>
          <ac:spMkLst>
            <pc:docMk/>
            <pc:sldMk cId="2775872050" sldId="1311"/>
            <ac:spMk id="6" creationId="{95D66590-9746-11A5-2980-5F9BFEA544E2}"/>
          </ac:spMkLst>
        </pc:spChg>
        <pc:spChg chg="mod">
          <ac:chgData name="Fatema Hosseini" userId="68e46c12-b006-4775-adb1-e295cab3234c" providerId="ADAL" clId="{53B85419-6714-4943-A6A9-C012FB88E0FB}" dt="2024-11-18T20:56:47.036" v="1106" actId="20577"/>
          <ac:spMkLst>
            <pc:docMk/>
            <pc:sldMk cId="2775872050" sldId="1311"/>
            <ac:spMk id="8" creationId="{B5B41C5C-293A-D725-1601-910822D79ABC}"/>
          </ac:spMkLst>
        </pc:spChg>
      </pc:sldChg>
      <pc:sldChg chg="modSp mod">
        <pc:chgData name="Fatema Hosseini" userId="68e46c12-b006-4775-adb1-e295cab3234c" providerId="ADAL" clId="{53B85419-6714-4943-A6A9-C012FB88E0FB}" dt="2024-11-19T13:25:02.575" v="2239" actId="20577"/>
        <pc:sldMkLst>
          <pc:docMk/>
          <pc:sldMk cId="1760880363" sldId="1312"/>
        </pc:sldMkLst>
        <pc:spChg chg="mod">
          <ac:chgData name="Fatema Hosseini" userId="68e46c12-b006-4775-adb1-e295cab3234c" providerId="ADAL" clId="{53B85419-6714-4943-A6A9-C012FB88E0FB}" dt="2024-11-18T20:57:34.271" v="1146" actId="14100"/>
          <ac:spMkLst>
            <pc:docMk/>
            <pc:sldMk cId="1760880363" sldId="1312"/>
            <ac:spMk id="5" creationId="{96FE1575-C513-A6C1-4ED8-6BDA4DF2399F}"/>
          </ac:spMkLst>
        </pc:spChg>
        <pc:spChg chg="mod">
          <ac:chgData name="Fatema Hosseini" userId="68e46c12-b006-4775-adb1-e295cab3234c" providerId="ADAL" clId="{53B85419-6714-4943-A6A9-C012FB88E0FB}" dt="2024-11-19T13:25:02.575" v="2239" actId="20577"/>
          <ac:spMkLst>
            <pc:docMk/>
            <pc:sldMk cId="1760880363" sldId="1312"/>
            <ac:spMk id="6" creationId="{72D4474F-EB00-83CA-B832-C39796B9570A}"/>
          </ac:spMkLst>
        </pc:spChg>
        <pc:spChg chg="mod">
          <ac:chgData name="Fatema Hosseini" userId="68e46c12-b006-4775-adb1-e295cab3234c" providerId="ADAL" clId="{53B85419-6714-4943-A6A9-C012FB88E0FB}" dt="2024-11-18T20:57:21.651" v="1141" actId="20577"/>
          <ac:spMkLst>
            <pc:docMk/>
            <pc:sldMk cId="1760880363" sldId="1312"/>
            <ac:spMk id="8" creationId="{925DC642-FD93-A4BF-3E0B-9C32D11117CB}"/>
          </ac:spMkLst>
        </pc:spChg>
      </pc:sldChg>
      <pc:sldChg chg="modSp del mod">
        <pc:chgData name="Fatema Hosseini" userId="68e46c12-b006-4775-adb1-e295cab3234c" providerId="ADAL" clId="{53B85419-6714-4943-A6A9-C012FB88E0FB}" dt="2024-11-19T13:25:29.215" v="2248" actId="47"/>
        <pc:sldMkLst>
          <pc:docMk/>
          <pc:sldMk cId="1350476889" sldId="1313"/>
        </pc:sldMkLst>
        <pc:spChg chg="mod">
          <ac:chgData name="Fatema Hosseini" userId="68e46c12-b006-4775-adb1-e295cab3234c" providerId="ADAL" clId="{53B85419-6714-4943-A6A9-C012FB88E0FB}" dt="2024-11-18T20:58:19.329" v="1167" actId="14100"/>
          <ac:spMkLst>
            <pc:docMk/>
            <pc:sldMk cId="1350476889" sldId="1313"/>
            <ac:spMk id="5" creationId="{4B92795E-0152-5B74-07FC-9AED13195232}"/>
          </ac:spMkLst>
        </pc:spChg>
        <pc:spChg chg="mod">
          <ac:chgData name="Fatema Hosseini" userId="68e46c12-b006-4775-adb1-e295cab3234c" providerId="ADAL" clId="{53B85419-6714-4943-A6A9-C012FB88E0FB}" dt="2024-11-19T13:25:17.900" v="2247" actId="20577"/>
          <ac:spMkLst>
            <pc:docMk/>
            <pc:sldMk cId="1350476889" sldId="1313"/>
            <ac:spMk id="6" creationId="{F0B8550B-1507-75C8-FEF5-7B534950D29C}"/>
          </ac:spMkLst>
        </pc:spChg>
        <pc:spChg chg="mod">
          <ac:chgData name="Fatema Hosseini" userId="68e46c12-b006-4775-adb1-e295cab3234c" providerId="ADAL" clId="{53B85419-6714-4943-A6A9-C012FB88E0FB}" dt="2024-11-18T20:58:07.978" v="1162" actId="20577"/>
          <ac:spMkLst>
            <pc:docMk/>
            <pc:sldMk cId="1350476889" sldId="1313"/>
            <ac:spMk id="8" creationId="{D3C2B33B-F388-DA4D-9EC7-C1D3AA8066DF}"/>
          </ac:spMkLst>
        </pc:spChg>
      </pc:sldChg>
      <pc:sldChg chg="modSp del mod">
        <pc:chgData name="Fatema Hosseini" userId="68e46c12-b006-4775-adb1-e295cab3234c" providerId="ADAL" clId="{53B85419-6714-4943-A6A9-C012FB88E0FB}" dt="2024-11-18T17:27:46.339" v="643" actId="47"/>
        <pc:sldMkLst>
          <pc:docMk/>
          <pc:sldMk cId="2633903415" sldId="1314"/>
        </pc:sldMkLst>
        <pc:spChg chg="mod">
          <ac:chgData name="Fatema Hosseini" userId="68e46c12-b006-4775-adb1-e295cab3234c" providerId="ADAL" clId="{53B85419-6714-4943-A6A9-C012FB88E0FB}" dt="2024-11-18T17:26:53.383" v="637" actId="27636"/>
          <ac:spMkLst>
            <pc:docMk/>
            <pc:sldMk cId="2633903415" sldId="1314"/>
            <ac:spMk id="6" creationId="{B203B08F-D5FF-B075-6D9E-EEB18A45F0C9}"/>
          </ac:spMkLst>
        </pc:spChg>
      </pc:sldChg>
      <pc:sldChg chg="modSp add mod">
        <pc:chgData name="Fatema Hosseini" userId="68e46c12-b006-4775-adb1-e295cab3234c" providerId="ADAL" clId="{53B85419-6714-4943-A6A9-C012FB88E0FB}" dt="2024-11-19T13:57:31.874" v="3043" actId="27636"/>
        <pc:sldMkLst>
          <pc:docMk/>
          <pc:sldMk cId="181129804" sldId="1315"/>
        </pc:sldMkLst>
        <pc:spChg chg="mod">
          <ac:chgData name="Fatema Hosseini" userId="68e46c12-b006-4775-adb1-e295cab3234c" providerId="ADAL" clId="{53B85419-6714-4943-A6A9-C012FB88E0FB}" dt="2024-11-18T20:58:53.957" v="1205" actId="14100"/>
          <ac:spMkLst>
            <pc:docMk/>
            <pc:sldMk cId="181129804" sldId="1315"/>
            <ac:spMk id="5" creationId="{9833EBEB-B9B8-CB8F-036D-4DDADBF06769}"/>
          </ac:spMkLst>
        </pc:spChg>
        <pc:spChg chg="mod">
          <ac:chgData name="Fatema Hosseini" userId="68e46c12-b006-4775-adb1-e295cab3234c" providerId="ADAL" clId="{53B85419-6714-4943-A6A9-C012FB88E0FB}" dt="2024-11-19T13:57:31.874" v="3043" actId="27636"/>
          <ac:spMkLst>
            <pc:docMk/>
            <pc:sldMk cId="181129804" sldId="1315"/>
            <ac:spMk id="6" creationId="{A58260AC-0522-4309-5987-A090086ACC3F}"/>
          </ac:spMkLst>
        </pc:spChg>
        <pc:spChg chg="mod">
          <ac:chgData name="Fatema Hosseini" userId="68e46c12-b006-4775-adb1-e295cab3234c" providerId="ADAL" clId="{53B85419-6714-4943-A6A9-C012FB88E0FB}" dt="2024-11-18T20:58:42.982" v="1200" actId="20577"/>
          <ac:spMkLst>
            <pc:docMk/>
            <pc:sldMk cId="181129804" sldId="1315"/>
            <ac:spMk id="8" creationId="{E13EC3ED-D746-E1DF-F46D-C01282996B9A}"/>
          </ac:spMkLst>
        </pc:spChg>
      </pc:sldChg>
      <pc:sldChg chg="modSp del mod">
        <pc:chgData name="Fatema Hosseini" userId="68e46c12-b006-4775-adb1-e295cab3234c" providerId="ADAL" clId="{53B85419-6714-4943-A6A9-C012FB88E0FB}" dt="2024-11-18T20:59:39.631" v="1246" actId="47"/>
        <pc:sldMkLst>
          <pc:docMk/>
          <pc:sldMk cId="1402768743" sldId="1316"/>
        </pc:sldMkLst>
        <pc:spChg chg="mod">
          <ac:chgData name="Fatema Hosseini" userId="68e46c12-b006-4775-adb1-e295cab3234c" providerId="ADAL" clId="{53B85419-6714-4943-A6A9-C012FB88E0FB}" dt="2024-11-18T20:59:35.828" v="1245" actId="14100"/>
          <ac:spMkLst>
            <pc:docMk/>
            <pc:sldMk cId="1402768743" sldId="1316"/>
            <ac:spMk id="5" creationId="{A24C9D2F-8DAC-F8DD-2369-E2813D4937D7}"/>
          </ac:spMkLst>
        </pc:spChg>
        <pc:spChg chg="mod">
          <ac:chgData name="Fatema Hosseini" userId="68e46c12-b006-4775-adb1-e295cab3234c" providerId="ADAL" clId="{53B85419-6714-4943-A6A9-C012FB88E0FB}" dt="2024-11-18T17:27:58.661" v="645" actId="27636"/>
          <ac:spMkLst>
            <pc:docMk/>
            <pc:sldMk cId="1402768743" sldId="1316"/>
            <ac:spMk id="6" creationId="{4006B254-4970-344E-8F67-2FCC9CBB9321}"/>
          </ac:spMkLst>
        </pc:spChg>
        <pc:spChg chg="mod">
          <ac:chgData name="Fatema Hosseini" userId="68e46c12-b006-4775-adb1-e295cab3234c" providerId="ADAL" clId="{53B85419-6714-4943-A6A9-C012FB88E0FB}" dt="2024-11-18T20:59:25.587" v="1240" actId="20577"/>
          <ac:spMkLst>
            <pc:docMk/>
            <pc:sldMk cId="1402768743" sldId="1316"/>
            <ac:spMk id="8" creationId="{90F28A70-3854-B341-6629-A30734AB1E91}"/>
          </ac:spMkLst>
        </pc:spChg>
      </pc:sldChg>
      <pc:sldChg chg="modSp add mod">
        <pc:chgData name="Fatema Hosseini" userId="68e46c12-b006-4775-adb1-e295cab3234c" providerId="ADAL" clId="{53B85419-6714-4943-A6A9-C012FB88E0FB}" dt="2024-11-18T21:12:07.359" v="1534" actId="207"/>
        <pc:sldMkLst>
          <pc:docMk/>
          <pc:sldMk cId="1845525916" sldId="1317"/>
        </pc:sldMkLst>
        <pc:spChg chg="mod">
          <ac:chgData name="Fatema Hosseini" userId="68e46c12-b006-4775-adb1-e295cab3234c" providerId="ADAL" clId="{53B85419-6714-4943-A6A9-C012FB88E0FB}" dt="2024-11-18T20:59:53.696" v="1268" actId="14100"/>
          <ac:spMkLst>
            <pc:docMk/>
            <pc:sldMk cId="1845525916" sldId="1317"/>
            <ac:spMk id="5" creationId="{3516DD75-41F5-B421-00AB-BE6F54A34F51}"/>
          </ac:spMkLst>
        </pc:spChg>
        <pc:spChg chg="mod">
          <ac:chgData name="Fatema Hosseini" userId="68e46c12-b006-4775-adb1-e295cab3234c" providerId="ADAL" clId="{53B85419-6714-4943-A6A9-C012FB88E0FB}" dt="2024-11-18T21:12:07.359" v="1534" actId="207"/>
          <ac:spMkLst>
            <pc:docMk/>
            <pc:sldMk cId="1845525916" sldId="1317"/>
            <ac:spMk id="6" creationId="{31B0C08C-EBF1-5B24-EB60-9F23BB1343AA}"/>
          </ac:spMkLst>
        </pc:spChg>
        <pc:spChg chg="mod">
          <ac:chgData name="Fatema Hosseini" userId="68e46c12-b006-4775-adb1-e295cab3234c" providerId="ADAL" clId="{53B85419-6714-4943-A6A9-C012FB88E0FB}" dt="2024-11-18T20:59:56.077" v="1269" actId="20577"/>
          <ac:spMkLst>
            <pc:docMk/>
            <pc:sldMk cId="1845525916" sldId="1317"/>
            <ac:spMk id="8" creationId="{1916E3DB-3916-20F4-977E-7166E4C24A27}"/>
          </ac:spMkLst>
        </pc:spChg>
      </pc:sldChg>
      <pc:sldChg chg="modSp mod">
        <pc:chgData name="Fatema Hosseini" userId="68e46c12-b006-4775-adb1-e295cab3234c" providerId="ADAL" clId="{53B85419-6714-4943-A6A9-C012FB88E0FB}" dt="2024-11-18T21:12:15.903" v="1536" actId="207"/>
        <pc:sldMkLst>
          <pc:docMk/>
          <pc:sldMk cId="3603716368" sldId="1318"/>
        </pc:sldMkLst>
        <pc:spChg chg="mod">
          <ac:chgData name="Fatema Hosseini" userId="68e46c12-b006-4775-adb1-e295cab3234c" providerId="ADAL" clId="{53B85419-6714-4943-A6A9-C012FB88E0FB}" dt="2024-11-18T21:00:40.426" v="1313" actId="14100"/>
          <ac:spMkLst>
            <pc:docMk/>
            <pc:sldMk cId="3603716368" sldId="1318"/>
            <ac:spMk id="5" creationId="{459CD599-7528-539D-AED2-5054D622CC80}"/>
          </ac:spMkLst>
        </pc:spChg>
        <pc:spChg chg="mod">
          <ac:chgData name="Fatema Hosseini" userId="68e46c12-b006-4775-adb1-e295cab3234c" providerId="ADAL" clId="{53B85419-6714-4943-A6A9-C012FB88E0FB}" dt="2024-11-18T21:12:15.903" v="1536" actId="207"/>
          <ac:spMkLst>
            <pc:docMk/>
            <pc:sldMk cId="3603716368" sldId="1318"/>
            <ac:spMk id="6" creationId="{7A2EC749-E47D-B9BA-0400-E9D84D7A133A}"/>
          </ac:spMkLst>
        </pc:spChg>
        <pc:spChg chg="mod">
          <ac:chgData name="Fatema Hosseini" userId="68e46c12-b006-4775-adb1-e295cab3234c" providerId="ADAL" clId="{53B85419-6714-4943-A6A9-C012FB88E0FB}" dt="2024-11-18T21:00:44.725" v="1315" actId="20577"/>
          <ac:spMkLst>
            <pc:docMk/>
            <pc:sldMk cId="3603716368" sldId="1318"/>
            <ac:spMk id="8" creationId="{63B9566F-145A-FF0C-8A58-9E5527A0CC95}"/>
          </ac:spMkLst>
        </pc:spChg>
      </pc:sldChg>
      <pc:sldChg chg="modSp mod">
        <pc:chgData name="Fatema Hosseini" userId="68e46c12-b006-4775-adb1-e295cab3234c" providerId="ADAL" clId="{53B85419-6714-4943-A6A9-C012FB88E0FB}" dt="2024-11-18T21:12:41.680" v="1543" actId="20577"/>
        <pc:sldMkLst>
          <pc:docMk/>
          <pc:sldMk cId="2704203072" sldId="1319"/>
        </pc:sldMkLst>
        <pc:spChg chg="mod">
          <ac:chgData name="Fatema Hosseini" userId="68e46c12-b006-4775-adb1-e295cab3234c" providerId="ADAL" clId="{53B85419-6714-4943-A6A9-C012FB88E0FB}" dt="2024-11-18T21:03:11.354" v="1432" actId="14100"/>
          <ac:spMkLst>
            <pc:docMk/>
            <pc:sldMk cId="2704203072" sldId="1319"/>
            <ac:spMk id="5" creationId="{115F681E-484E-ADD4-ECA2-32DD422056D1}"/>
          </ac:spMkLst>
        </pc:spChg>
        <pc:spChg chg="mod">
          <ac:chgData name="Fatema Hosseini" userId="68e46c12-b006-4775-adb1-e295cab3234c" providerId="ADAL" clId="{53B85419-6714-4943-A6A9-C012FB88E0FB}" dt="2024-11-18T21:12:23.543" v="1538" actId="27636"/>
          <ac:spMkLst>
            <pc:docMk/>
            <pc:sldMk cId="2704203072" sldId="1319"/>
            <ac:spMk id="6" creationId="{570C3076-D86B-98F3-1B9B-B151F10C7D5A}"/>
          </ac:spMkLst>
        </pc:spChg>
        <pc:spChg chg="mod">
          <ac:chgData name="Fatema Hosseini" userId="68e46c12-b006-4775-adb1-e295cab3234c" providerId="ADAL" clId="{53B85419-6714-4943-A6A9-C012FB88E0FB}" dt="2024-11-18T21:12:41.680" v="1543" actId="20577"/>
          <ac:spMkLst>
            <pc:docMk/>
            <pc:sldMk cId="2704203072" sldId="1319"/>
            <ac:spMk id="8" creationId="{AF53BB3B-93BD-ACE1-D187-942D3734C238}"/>
          </ac:spMkLst>
        </pc:spChg>
      </pc:sldChg>
      <pc:sldChg chg="modSp mod">
        <pc:chgData name="Fatema Hosseini" userId="68e46c12-b006-4775-adb1-e295cab3234c" providerId="ADAL" clId="{53B85419-6714-4943-A6A9-C012FB88E0FB}" dt="2024-11-18T21:12:35.895" v="1541" actId="20577"/>
        <pc:sldMkLst>
          <pc:docMk/>
          <pc:sldMk cId="1046696246" sldId="1320"/>
        </pc:sldMkLst>
        <pc:spChg chg="mod">
          <ac:chgData name="Fatema Hosseini" userId="68e46c12-b006-4775-adb1-e295cab3234c" providerId="ADAL" clId="{53B85419-6714-4943-A6A9-C012FB88E0FB}" dt="2024-11-18T21:02:55.844" v="1408" actId="14100"/>
          <ac:spMkLst>
            <pc:docMk/>
            <pc:sldMk cId="1046696246" sldId="1320"/>
            <ac:spMk id="5" creationId="{FC0474EE-13F1-086D-4DF3-F5F1AACADE0E}"/>
          </ac:spMkLst>
        </pc:spChg>
        <pc:spChg chg="mod">
          <ac:chgData name="Fatema Hosseini" userId="68e46c12-b006-4775-adb1-e295cab3234c" providerId="ADAL" clId="{53B85419-6714-4943-A6A9-C012FB88E0FB}" dt="2024-11-18T21:12:30.678" v="1539" actId="255"/>
          <ac:spMkLst>
            <pc:docMk/>
            <pc:sldMk cId="1046696246" sldId="1320"/>
            <ac:spMk id="6" creationId="{B2D6704B-BC63-BFDD-5C18-5226CF06DA38}"/>
          </ac:spMkLst>
        </pc:spChg>
        <pc:spChg chg="mod">
          <ac:chgData name="Fatema Hosseini" userId="68e46c12-b006-4775-adb1-e295cab3234c" providerId="ADAL" clId="{53B85419-6714-4943-A6A9-C012FB88E0FB}" dt="2024-11-18T21:12:35.895" v="1541" actId="20577"/>
          <ac:spMkLst>
            <pc:docMk/>
            <pc:sldMk cId="1046696246" sldId="1320"/>
            <ac:spMk id="8" creationId="{8D230BEB-4E33-2912-F9FB-A16D9127FB07}"/>
          </ac:spMkLst>
        </pc:spChg>
      </pc:sldChg>
      <pc:sldChg chg="addSp modSp del mod">
        <pc:chgData name="Fatema Hosseini" userId="68e46c12-b006-4775-adb1-e295cab3234c" providerId="ADAL" clId="{53B85419-6714-4943-A6A9-C012FB88E0FB}" dt="2024-11-19T13:38:18.895" v="2886" actId="47"/>
        <pc:sldMkLst>
          <pc:docMk/>
          <pc:sldMk cId="4017046237" sldId="1321"/>
        </pc:sldMkLst>
        <pc:spChg chg="mod">
          <ac:chgData name="Fatema Hosseini" userId="68e46c12-b006-4775-adb1-e295cab3234c" providerId="ADAL" clId="{53B85419-6714-4943-A6A9-C012FB88E0FB}" dt="2024-11-19T12:40:59.336" v="1605" actId="27636"/>
          <ac:spMkLst>
            <pc:docMk/>
            <pc:sldMk cId="4017046237" sldId="1321"/>
            <ac:spMk id="6" creationId="{4D4290B1-DA32-1812-989B-F10F81B80F17}"/>
          </ac:spMkLst>
        </pc:spChg>
        <pc:picChg chg="add mod">
          <ac:chgData name="Fatema Hosseini" userId="68e46c12-b006-4775-adb1-e295cab3234c" providerId="ADAL" clId="{53B85419-6714-4943-A6A9-C012FB88E0FB}" dt="2024-11-19T12:41:25.129" v="1610" actId="1076"/>
          <ac:picMkLst>
            <pc:docMk/>
            <pc:sldMk cId="4017046237" sldId="1321"/>
            <ac:picMk id="3" creationId="{5B881BA0-7C12-FF9E-04E2-939A0D062F3D}"/>
          </ac:picMkLst>
        </pc:picChg>
      </pc:sldChg>
      <pc:sldChg chg="addSp modSp mod">
        <pc:chgData name="Fatema Hosseini" userId="68e46c12-b006-4775-adb1-e295cab3234c" providerId="ADAL" clId="{53B85419-6714-4943-A6A9-C012FB88E0FB}" dt="2024-11-19T13:11:58.895" v="2007" actId="1076"/>
        <pc:sldMkLst>
          <pc:docMk/>
          <pc:sldMk cId="1421805668" sldId="1322"/>
        </pc:sldMkLst>
        <pc:spChg chg="mod">
          <ac:chgData name="Fatema Hosseini" userId="68e46c12-b006-4775-adb1-e295cab3234c" providerId="ADAL" clId="{53B85419-6714-4943-A6A9-C012FB88E0FB}" dt="2024-11-19T13:11:51.525" v="2005" actId="403"/>
          <ac:spMkLst>
            <pc:docMk/>
            <pc:sldMk cId="1421805668" sldId="1322"/>
            <ac:spMk id="6" creationId="{E796D6EB-9271-9F05-354B-C7E802199E8A}"/>
          </ac:spMkLst>
        </pc:spChg>
        <pc:picChg chg="add mod">
          <ac:chgData name="Fatema Hosseini" userId="68e46c12-b006-4775-adb1-e295cab3234c" providerId="ADAL" clId="{53B85419-6714-4943-A6A9-C012FB88E0FB}" dt="2024-11-19T13:11:58.895" v="2007" actId="1076"/>
          <ac:picMkLst>
            <pc:docMk/>
            <pc:sldMk cId="1421805668" sldId="1322"/>
            <ac:picMk id="3" creationId="{82E6872A-59AD-3FFB-1285-D8D83FA30C30}"/>
          </ac:picMkLst>
        </pc:picChg>
      </pc:sldChg>
      <pc:sldChg chg="del">
        <pc:chgData name="Fatema Hosseini" userId="68e46c12-b006-4775-adb1-e295cab3234c" providerId="ADAL" clId="{53B85419-6714-4943-A6A9-C012FB88E0FB}" dt="2024-11-19T13:10:50.905" v="1991" actId="47"/>
        <pc:sldMkLst>
          <pc:docMk/>
          <pc:sldMk cId="3683012207" sldId="1322"/>
        </pc:sldMkLst>
      </pc:sldChg>
      <pc:sldChg chg="add del">
        <pc:chgData name="Fatema Hosseini" userId="68e46c12-b006-4775-adb1-e295cab3234c" providerId="ADAL" clId="{53B85419-6714-4943-A6A9-C012FB88E0FB}" dt="2024-11-19T13:11:06.826" v="1995"/>
        <pc:sldMkLst>
          <pc:docMk/>
          <pc:sldMk cId="1705135982" sldId="1323"/>
        </pc:sldMkLst>
      </pc:sldChg>
      <pc:sldChg chg="addSp modSp mod">
        <pc:chgData name="Fatema Hosseini" userId="68e46c12-b006-4775-adb1-e295cab3234c" providerId="ADAL" clId="{53B85419-6714-4943-A6A9-C012FB88E0FB}" dt="2024-11-19T13:13:57.907" v="2015" actId="1076"/>
        <pc:sldMkLst>
          <pc:docMk/>
          <pc:sldMk cId="2553961975" sldId="1323"/>
        </pc:sldMkLst>
        <pc:spChg chg="mod">
          <ac:chgData name="Fatema Hosseini" userId="68e46c12-b006-4775-adb1-e295cab3234c" providerId="ADAL" clId="{53B85419-6714-4943-A6A9-C012FB88E0FB}" dt="2024-11-19T13:13:25.745" v="2008" actId="20577"/>
          <ac:spMkLst>
            <pc:docMk/>
            <pc:sldMk cId="2553961975" sldId="1323"/>
            <ac:spMk id="6" creationId="{D337CDC5-A843-4B1D-4BC4-0C477FB35605}"/>
          </ac:spMkLst>
        </pc:spChg>
        <pc:picChg chg="add mod">
          <ac:chgData name="Fatema Hosseini" userId="68e46c12-b006-4775-adb1-e295cab3234c" providerId="ADAL" clId="{53B85419-6714-4943-A6A9-C012FB88E0FB}" dt="2024-11-19T13:13:57.907" v="2015" actId="1076"/>
          <ac:picMkLst>
            <pc:docMk/>
            <pc:sldMk cId="2553961975" sldId="1323"/>
            <ac:picMk id="3" creationId="{ECC7EF05-171F-9E1A-2F70-6B61727F7D90}"/>
          </ac:picMkLst>
        </pc:picChg>
      </pc:sldChg>
      <pc:sldChg chg="addSp modSp mod">
        <pc:chgData name="Fatema Hosseini" userId="68e46c12-b006-4775-adb1-e295cab3234c" providerId="ADAL" clId="{53B85419-6714-4943-A6A9-C012FB88E0FB}" dt="2024-11-19T13:27:10.311" v="2253" actId="1076"/>
        <pc:sldMkLst>
          <pc:docMk/>
          <pc:sldMk cId="2504649158" sldId="1324"/>
        </pc:sldMkLst>
        <pc:spChg chg="mod">
          <ac:chgData name="Fatema Hosseini" userId="68e46c12-b006-4775-adb1-e295cab3234c" providerId="ADAL" clId="{53B85419-6714-4943-A6A9-C012FB88E0FB}" dt="2024-11-19T13:26:38.335" v="2250" actId="27636"/>
          <ac:spMkLst>
            <pc:docMk/>
            <pc:sldMk cId="2504649158" sldId="1324"/>
            <ac:spMk id="6" creationId="{C13065B0-337B-4769-578C-3DDB80840DD6}"/>
          </ac:spMkLst>
        </pc:spChg>
        <pc:picChg chg="add mod">
          <ac:chgData name="Fatema Hosseini" userId="68e46c12-b006-4775-adb1-e295cab3234c" providerId="ADAL" clId="{53B85419-6714-4943-A6A9-C012FB88E0FB}" dt="2024-11-19T13:27:10.311" v="2253" actId="1076"/>
          <ac:picMkLst>
            <pc:docMk/>
            <pc:sldMk cId="2504649158" sldId="1324"/>
            <ac:picMk id="3" creationId="{AFAC3DE5-B179-EB4E-CFAE-ABC20403F926}"/>
          </ac:picMkLst>
        </pc:picChg>
      </pc:sldChg>
      <pc:sldChg chg="modSp mod">
        <pc:chgData name="Fatema Hosseini" userId="68e46c12-b006-4775-adb1-e295cab3234c" providerId="ADAL" clId="{53B85419-6714-4943-A6A9-C012FB88E0FB}" dt="2024-11-19T13:49:00.003" v="3034" actId="27636"/>
        <pc:sldMkLst>
          <pc:docMk/>
          <pc:sldMk cId="3258629020" sldId="1325"/>
        </pc:sldMkLst>
        <pc:spChg chg="mod">
          <ac:chgData name="Fatema Hosseini" userId="68e46c12-b006-4775-adb1-e295cab3234c" providerId="ADAL" clId="{53B85419-6714-4943-A6A9-C012FB88E0FB}" dt="2024-11-19T13:28:24.455" v="2379" actId="20577"/>
          <ac:spMkLst>
            <pc:docMk/>
            <pc:sldMk cId="3258629020" sldId="1325"/>
            <ac:spMk id="5" creationId="{AC6B5712-4BE5-3187-CE29-9A41CFC66955}"/>
          </ac:spMkLst>
        </pc:spChg>
        <pc:spChg chg="mod">
          <ac:chgData name="Fatema Hosseini" userId="68e46c12-b006-4775-adb1-e295cab3234c" providerId="ADAL" clId="{53B85419-6714-4943-A6A9-C012FB88E0FB}" dt="2024-11-19T13:49:00.003" v="3034" actId="27636"/>
          <ac:spMkLst>
            <pc:docMk/>
            <pc:sldMk cId="3258629020" sldId="1325"/>
            <ac:spMk id="6" creationId="{68E10529-FFCC-FBAF-EBFD-B7CD56E8F066}"/>
          </ac:spMkLst>
        </pc:spChg>
        <pc:spChg chg="mod">
          <ac:chgData name="Fatema Hosseini" userId="68e46c12-b006-4775-adb1-e295cab3234c" providerId="ADAL" clId="{53B85419-6714-4943-A6A9-C012FB88E0FB}" dt="2024-11-19T13:28:14.074" v="2340" actId="20577"/>
          <ac:spMkLst>
            <pc:docMk/>
            <pc:sldMk cId="3258629020" sldId="1325"/>
            <ac:spMk id="8" creationId="{7861D14C-3192-97A0-C4EA-4559887B1BE9}"/>
          </ac:spMkLst>
        </pc:spChg>
      </pc:sldChg>
      <pc:sldChg chg="modSp mod">
        <pc:chgData name="Fatema Hosseini" userId="68e46c12-b006-4775-adb1-e295cab3234c" providerId="ADAL" clId="{53B85419-6714-4943-A6A9-C012FB88E0FB}" dt="2024-11-19T13:46:18.103" v="3005" actId="115"/>
        <pc:sldMkLst>
          <pc:docMk/>
          <pc:sldMk cId="2145361337" sldId="1326"/>
        </pc:sldMkLst>
        <pc:spChg chg="mod">
          <ac:chgData name="Fatema Hosseini" userId="68e46c12-b006-4775-adb1-e295cab3234c" providerId="ADAL" clId="{53B85419-6714-4943-A6A9-C012FB88E0FB}" dt="2024-11-19T13:46:18.103" v="3005" actId="115"/>
          <ac:spMkLst>
            <pc:docMk/>
            <pc:sldMk cId="2145361337" sldId="1326"/>
            <ac:spMk id="6" creationId="{32F74B9F-DE25-F7D9-FBE2-745F2E41725A}"/>
          </ac:spMkLst>
        </pc:spChg>
      </pc:sldChg>
      <pc:sldChg chg="del">
        <pc:chgData name="Fatema Hosseini" userId="68e46c12-b006-4775-adb1-e295cab3234c" providerId="ADAL" clId="{53B85419-6714-4943-A6A9-C012FB88E0FB}" dt="2024-11-19T13:41:21.824" v="2898" actId="47"/>
        <pc:sldMkLst>
          <pc:docMk/>
          <pc:sldMk cId="4227750986" sldId="1326"/>
        </pc:sldMkLst>
      </pc:sldChg>
      <pc:sldChg chg="add del">
        <pc:chgData name="Fatema Hosseini" userId="68e46c12-b006-4775-adb1-e295cab3234c" providerId="ADAL" clId="{53B85419-6714-4943-A6A9-C012FB88E0FB}" dt="2024-11-19T13:42:29.368" v="2924"/>
        <pc:sldMkLst>
          <pc:docMk/>
          <pc:sldMk cId="3482838360" sldId="1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AF0B4-0BE6-4CF5-9B91-F437E1357842}" type="datetimeFigureOut">
              <a:rPr lang="nl-BE" smtClean="0"/>
              <a:t>19/11/2024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B0F86-1109-4461-A6D3-DDEB84C84616}" type="slidenum">
              <a:rPr lang="nl-BE" smtClean="0"/>
              <a:t>‹nr.›</a:t>
            </a:fld>
            <a:endParaRPr lang="nl-BE"/>
          </a:p>
        </p:txBody>
      </p:sp>
    </p:spTree>
    <p:extLst>
      <p:ext uri="{BB962C8B-B14F-4D97-AF65-F5344CB8AC3E}">
        <p14:creationId xmlns:p14="http://schemas.microsoft.com/office/powerpoint/2010/main" val="133122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6534E6D8-85B5-4AE4-995A-D0659B36FF6B}"/>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63731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A02A-6D4C-E1CD-E7D4-0CE27C1A0D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DF5467-0055-6213-CD8C-D76DF08944B0}"/>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7683BA56-CAA9-D6C1-0ABD-DB1BE51286B3}"/>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259A1A9A-FDC3-87F6-EF62-712612A1337C}"/>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06984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1A1C0-F3BC-3859-CC65-263855EDAC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2F59E7-F701-881C-80F8-F6FF640FBE62}"/>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5D381DBE-DEF9-C085-88C4-87B097C38731}"/>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38FD2080-0928-58BD-E6B2-D1B7AFDEC571}"/>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23627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C43F-40C0-DE41-A6BE-CD40824832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A95BEC-1F74-7A71-BF72-3A0D24A4564F}"/>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88607A95-9686-B733-3F96-46FDBD643D2F}"/>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116244F0-2792-7E57-53F7-862F6A45FA0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87932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C915-F642-5B4F-D330-FC6AE62881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518CCB-F696-93A1-8DCA-6A383C1981F9}"/>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072CFA97-B01E-61D7-1240-3FB9EA4E881F}"/>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EB7732AE-1FC0-75A5-30E6-882730A9BB9A}"/>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934182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B0B16-18F3-53A4-8655-F527F2911B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DFC7FC-2EFA-A76F-1B64-75D19D42F825}"/>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B90C870C-4D5D-6B60-71E1-F00A32EDB23A}"/>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FDF21F55-C3D9-FF7F-469A-7441E04DD3DE}"/>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77376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9D643-8D49-D761-F80D-814A2A6A15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0BBC5F-E581-83B6-04A4-B6963612751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0F8BA2F2-BC33-98FE-50C3-83391B7A193A}"/>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60F8F2B0-9C9D-7743-8B0E-403465401BA4}"/>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555503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9AFC-4EB4-550D-643D-5BD80B98D9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8D5DDB-250A-7A15-F4DE-E4BBA52B1060}"/>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D189089B-1949-53F3-2C3A-2C665C17291B}"/>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A591E8AB-E92C-E20E-A664-3C7EBD8DA64B}"/>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734809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01515-E241-9152-0BC5-E1A594FDA4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A928A3-710E-00B0-FA25-3CD7D0FC0864}"/>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F78DB4C1-6BDA-9DD4-FE55-852122068BD5}"/>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51632289-9E7A-FE7B-5410-4E7477C3B6AF}"/>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60250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14414-C5BF-AE63-3E70-ABB237A4B1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8B11B6-5531-F78F-FB04-7A18A4DD2F7A}"/>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55208349-BEDF-BB0B-162F-7BA6503D1771}"/>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9C794DDE-6D7E-8672-CAFC-6F682225FF1E}"/>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815317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9806-1C12-009F-7A5A-28A4707FEA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311BF8-D63E-DFA7-AC06-7CFBFE068314}"/>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49BDC315-4498-6617-9F56-15C4416E5001}"/>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3D032386-1B08-8EE2-2F6B-B77991A21E1E}"/>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98658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6534E6D8-85B5-4AE4-995A-D0659B36FF6B}"/>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031132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6CC24-8CA8-AF1C-43C5-C35825004A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1C4FA0-D8A1-C6CD-D7D9-29D582412563}"/>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DD1A65E7-6F24-BBA9-4BEE-55C4AF3B0BB8}"/>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CE7AEDF9-81B3-1D40-FA9A-FDF316E05D39}"/>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729894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8517-9007-576A-6F72-3F7AE73F2C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E323D8-84DA-8DE1-4270-84D1D0D9C927}"/>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3CFCEFE2-88E8-3DE4-B275-6CEDAF9078C4}"/>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CB1AD960-8755-FB1E-C86D-6221816B0329}"/>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35701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B5CD2-DAD8-0524-FF63-60F4146107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3787AC-0BFC-BDFC-D832-5F9B057DCB3F}"/>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A9D89DD8-7C37-FD77-13A6-F4C09590F7B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DCBD6DDA-82F5-7F53-79FF-1C62E6AD3CF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542633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FAA3-6CC8-34BB-6361-8809345FA0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24BD80-D296-DC44-501F-84392B05378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F40B4906-2F5B-627E-6C5C-BBE662AFEE1D}"/>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57CC8A64-E5FE-CEDC-912E-E24342DA7534}"/>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538127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CFDA-EB25-4264-E697-C5C6053E4A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995C98-0E48-51B3-525F-6EFB857F883D}"/>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3D02C7E1-FBEA-41FD-6308-7DCBD6C2C730}"/>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75AEF59D-F24E-20F1-2243-203734FFBE93}"/>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003304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00DD-608D-8958-D71B-BD5CAE3B8B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CF7D86-6817-F3F5-4562-781587F8E689}"/>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5203E26B-6800-CAD5-BBB9-B97CB87AE4B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77AC24CA-12ED-3893-BC22-5CDA6191B200}"/>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623010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E298-E006-CB5A-094A-11A425A832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7EF1E6-30B5-0D3C-4400-AD47B0071218}"/>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21D507B5-C17E-CFF9-B364-014C739CB9E5}"/>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7F462E32-545A-47C5-3D88-C5C170D92F45}"/>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756684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6403E-7D68-9514-BC8D-9CE0BB44CF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BF2CD9-A0AD-4547-2F36-847665FDF96B}"/>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D5BF50D5-BAF1-440F-036E-554E6E10A4F8}"/>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FE19DBDD-9416-44AE-303E-E9B381E6870A}"/>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79947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CB59B-6957-7BDD-E966-E629256854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D1A5E8-14F1-3F79-BF8F-5869BC195E13}"/>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40D98B54-4155-BAA9-96DD-0984E1F638D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A4D0CB71-5F90-DCD7-9FA2-8C8BDCEE1A40}"/>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246786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07F7-6C70-3D76-7DE3-5B3638DFA8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107163-F8EE-67DD-E7A8-BA63B32903A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A8806DEA-3922-5FA0-2B3E-D67C0156C4D4}"/>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CFE76AC0-D714-1AC9-6549-C80C25C4BFD8}"/>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85297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B2D2-ED1A-0D24-7738-B3EF919DE7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419012-1ED4-D47D-C0A4-771C1BBC570E}"/>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6EECCA0D-0579-AE5A-8306-E7A748914E79}"/>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BB9C8CEB-C874-97D3-9F9B-C7F8A93ED231}"/>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68138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0CE7F-3ACE-239D-3C97-27F33901A0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27D398-9FF4-C19F-3206-C3A2E70D7027}"/>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0561BC32-C78F-14C7-7342-040F4A8F34B8}"/>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2837CA93-A6C2-9E08-ADAF-C8CD690EC5E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020218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92F8-BF10-8B19-2799-8D15E73F8A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900E45-2162-3A25-7DE6-28B48ECCAAB7}"/>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E28F8C7F-8744-4502-7A4A-8FE96140928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EA11CF83-FA89-FA63-4EAB-BA61C6EC8A35}"/>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658116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2A136-E08C-2771-B5A0-B9EA062276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7F8345-C67E-B873-AFE7-0309F10C6383}"/>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FCFE2FCF-239B-F2BC-ED14-B79006820076}"/>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0668F025-72D7-05F9-E483-58F5D60C58A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205429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505B-E7CB-538E-FE64-862E62FE8B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23CF5A-41B7-8D38-C274-5ED0BCF67430}"/>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246F5B99-18FE-2CA9-4C80-0BB22750631C}"/>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BAD589A2-4A3D-B1BC-A646-C5E7A8E2E90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054854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1E4A5-ED8B-D3D6-5FBE-8191432060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CF216D-BF3A-9801-B587-EAB3E29E65A9}"/>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1E281896-9902-0E7F-AEC0-0FE17D7DB76F}"/>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B2AEDA55-4739-CB89-3778-B035F944EFF6}"/>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70383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D62BC-669C-FA81-2738-3CAD810B8E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D3B8B6-7FFC-152C-9244-733DA783BD4D}"/>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43E7F9B7-AF7B-2F92-937D-B83B564F1DAC}"/>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9E2ECE50-3F79-6726-7357-602E38D1F35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140839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294F-C870-E4FD-8746-419B407BEE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3CE958-9711-3ED1-13E6-4F46FF22DD47}"/>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FDF9FEBB-996C-E29A-9F89-1FDE26934914}"/>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FA198F7C-E7DC-B452-4BCE-71C960800C80}"/>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981241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14791-32B7-E99A-0265-F053DFA76D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A72CE6-4A6E-C215-3DCF-110A01DD539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492347C6-2971-15D2-9578-1956769EBCE0}"/>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E66AED31-93D3-5012-C159-93C60DB847C3}"/>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412111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A9D8E-03B9-5CED-F1AD-A0BA24C893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D0A796-1465-81A8-FADD-CC66DD8D0D5F}"/>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837A0C0A-F235-51A0-D0D3-6ACDD6F80894}"/>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BD9116F2-F817-ECED-3BE6-191DE1CD81E7}"/>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710330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38055-B57F-82C1-ED76-EC0061322F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B56406-5894-6D56-965F-2A72E71BF2FB}"/>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0EE2C128-8F4B-4CC3-E6D7-FD94E1D5B97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A06C6A4E-2F82-9BEA-F16A-63D659E58EF5}"/>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36585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7CEB-F4B2-13C5-EF1B-4D8E3F61E1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896F71-78E0-23FD-8F70-66F3818CF0B3}"/>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34421A3B-6147-D294-8A67-6232E6511AF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C8FCC2D2-4E4A-F667-4F83-5F77E5DA412D}"/>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017159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3E67-A849-2C3C-EE77-076910E515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11D6DD-1ACF-B8F1-15C4-BAF15232AF1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3F287FBF-463E-A8B1-3FBA-CDA34580F75B}"/>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E6BAB312-03FD-AF37-CA6A-551CFED24E82}"/>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203622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1551-F0EA-B5B0-62AF-2F4D62570E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6AA21C-18D1-D608-BF54-F84D4457077F}"/>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6F5AA7D7-A4A4-2043-7E18-F0755A671FE1}"/>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A32EB7F1-1304-847C-7F91-C92D26AD5FA9}"/>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528886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D8E35-B1E9-2FB5-6725-E9341FB947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DFEFC1-A47F-EC24-9EE2-CA58A4416F94}"/>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A3E5E04B-4F56-8FBE-50C9-CF27F0E09F9E}"/>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66557062-3A44-6BE9-5338-2563FE669CD8}"/>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672156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B4160-8E2B-F8E9-3172-8CF35A9133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1EDDA6-2E81-1EA7-0295-3E320AB5B09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57137D9C-3B45-4BBE-4484-684AC5FDC39C}"/>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C41E5E51-6D26-83AB-4EEA-D2AE3042CA74}"/>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739264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5743-C28F-92C5-08AA-F979FAC76C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6B4C10-4963-8441-B73C-EB977638D036}"/>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C8A0479F-E827-A933-EB87-906BC57A764F}"/>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5FF4271A-0D53-29C9-073E-D85E4CD53878}"/>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076463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9F1C3-16B6-E212-DD35-ED2E94ACD7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715CDB-90AC-B016-8528-01B4EBCE8599}"/>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420EA04C-1446-3FBF-794D-DB0878C7ABD6}"/>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AD83F1C6-31F7-4E09-17B2-EACA567FC186}"/>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581786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8697-001A-B6EE-EA2D-1311089E6D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2B5A64-AF63-02C0-8451-AE8EBA499267}"/>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A2B517DC-3FDC-44E8-B6D3-0D08E9CB37A0}"/>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09DC1A82-3271-389C-710F-0BAA3C0CD4CF}"/>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2776017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CB820-C7A5-E42C-8630-959D39B5CC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C16B0D-8DB2-BA7C-FCC1-133BF27986A4}"/>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779B4022-9224-FC1B-669E-058CFBB01F91}"/>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929AB8F3-9559-A004-B112-8F2EC9D37B88}"/>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447513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289F-5FB1-0BE0-81FF-462C4D3B6D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F8FDA-9A87-2054-3552-865D656EAB01}"/>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FF8D4B30-A833-672E-1C31-9555AC36F30F}"/>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173CF52D-C757-8682-F158-85479268F284}"/>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1767998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BA51-C520-9373-3583-FCCB3A6154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B2DCBC-D3BA-F887-18F4-17B236C03C34}"/>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3838160A-E357-5BE0-92A3-C18726A718CC}"/>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68360823-E649-57D9-6350-2C286DE1B976}"/>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99101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F8528-65A4-60D0-78B8-7AF50C185A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14AC98-A807-3B04-A69C-50539C0E0013}"/>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BC029713-0045-750D-064B-A88832BB56B9}"/>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F38EE923-A2E3-16AF-8CA6-1234541BF8BF}"/>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81344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34AE-A628-7A7E-C524-55A4586953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D68D15-8968-351B-164B-83D53CEED003}"/>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23CCD0B0-1B49-1A25-EDE9-C41E062EB7B8}"/>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AE8DA820-4C44-CE5D-EE26-22990D88AAEE}"/>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94714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5EAAB-9E7E-A662-4117-DEBB27A21D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58683F-78F6-F25F-E43F-C9C8AC6411F6}"/>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312B3580-B355-12B2-D7DD-A07634BC53C0}"/>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E1AA378B-7E4D-1CED-BA26-AE723246BD72}"/>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91164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F458-9789-8F1D-4C97-47776159C1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E2F7DE-5BAE-B392-E857-8C0289E96E29}"/>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045FEC70-4528-3CC0-318B-39120E30ADB8}"/>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C50904BD-E105-6F8B-844D-01011A02659D}"/>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336514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29647-BC0D-286D-A107-0BB01BFAA3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893711-32AE-A735-3DAF-AA3DB17FC04E}"/>
              </a:ext>
            </a:extLst>
          </p:cNvPr>
          <p:cNvSpPr>
            <a:spLocks noGrp="1" noRot="1" noChangeAspect="1"/>
          </p:cNvSpPr>
          <p:nvPr>
            <p:ph type="sldImg"/>
          </p:nvPr>
        </p:nvSpPr>
        <p:spPr>
          <a:xfrm>
            <a:off x="90488" y="744538"/>
            <a:ext cx="6616700" cy="3722687"/>
          </a:xfrm>
        </p:spPr>
      </p:sp>
      <p:sp>
        <p:nvSpPr>
          <p:cNvPr id="3" name="Tijdelijke aanduiding voor notities 2">
            <a:extLst>
              <a:ext uri="{FF2B5EF4-FFF2-40B4-BE49-F238E27FC236}">
                <a16:creationId xmlns:a16="http://schemas.microsoft.com/office/drawing/2014/main" id="{99F693B7-9498-EF7F-E39A-716F6129EC67}"/>
              </a:ext>
            </a:extLst>
          </p:cNvPr>
          <p:cNvSpPr>
            <a:spLocks noGrp="1"/>
          </p:cNvSpPr>
          <p:nvPr>
            <p:ph type="body" idx="1"/>
          </p:nvPr>
        </p:nvSpPr>
        <p:spPr/>
        <p:txBody>
          <a:bodyPr/>
          <a:lstStyle/>
          <a:p>
            <a:endParaRPr lang="nl-NL" dirty="0"/>
          </a:p>
        </p:txBody>
      </p:sp>
      <p:sp>
        <p:nvSpPr>
          <p:cNvPr id="5" name="Tijdelijke aanduiding voor datum 4">
            <a:extLst>
              <a:ext uri="{FF2B5EF4-FFF2-40B4-BE49-F238E27FC236}">
                <a16:creationId xmlns:a16="http://schemas.microsoft.com/office/drawing/2014/main" id="{BD308144-4474-26D3-8747-8F8013997DC4}"/>
              </a:ext>
            </a:extLst>
          </p:cNvPr>
          <p:cNvSpPr>
            <a:spLocks noGrp="1"/>
          </p:cNvSpPr>
          <p:nvPr>
            <p:ph type="dt" idx="1"/>
          </p:nvPr>
        </p:nvSpPr>
        <p:spPr/>
        <p:txBody>
          <a:bodyPr/>
          <a:lstStyle/>
          <a:p>
            <a:endParaRPr lang="nl-BE"/>
          </a:p>
        </p:txBody>
      </p:sp>
    </p:spTree>
    <p:extLst>
      <p:ext uri="{BB962C8B-B14F-4D97-AF65-F5344CB8AC3E}">
        <p14:creationId xmlns:p14="http://schemas.microsoft.com/office/powerpoint/2010/main" val="192062052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gsj.be/" TargetMode="External"/><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gsj.be/" TargetMode="Externa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oofdpagina">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87" t="16037" b="17931"/>
          <a:stretch/>
        </p:blipFill>
        <p:spPr>
          <a:xfrm>
            <a:off x="0" y="1823587"/>
            <a:ext cx="11280574" cy="5061797"/>
          </a:xfrm>
          <a:prstGeom prst="rect">
            <a:avLst/>
          </a:prstGeom>
        </p:spPr>
      </p:pic>
      <p:sp>
        <p:nvSpPr>
          <p:cNvPr id="7" name="Rechthoek 6">
            <a:extLst>
              <a:ext uri="{FF2B5EF4-FFF2-40B4-BE49-F238E27FC236}">
                <a16:creationId xmlns:a16="http://schemas.microsoft.com/office/drawing/2014/main" id="{D9FBD506-5E2D-475C-8F61-7ABC50AF12B6}"/>
              </a:ext>
            </a:extLst>
          </p:cNvPr>
          <p:cNvSpPr/>
          <p:nvPr/>
        </p:nvSpPr>
        <p:spPr>
          <a:xfrm>
            <a:off x="11280575" y="-27384"/>
            <a:ext cx="911425" cy="6885384"/>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dirty="0"/>
          </a:p>
        </p:txBody>
      </p:sp>
      <p:pic>
        <p:nvPicPr>
          <p:cNvPr id="10" name="Afbeelding 9">
            <a:extLst>
              <a:ext uri="{FF2B5EF4-FFF2-40B4-BE49-F238E27FC236}">
                <a16:creationId xmlns:a16="http://schemas.microsoft.com/office/drawing/2014/main" id="{BD5C5D4F-A93A-461F-B9D6-F77A4E5BEF8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265" y="260648"/>
            <a:ext cx="5326704" cy="1147017"/>
          </a:xfrm>
          <a:prstGeom prst="rect">
            <a:avLst/>
          </a:prstGeom>
        </p:spPr>
      </p:pic>
      <p:sp>
        <p:nvSpPr>
          <p:cNvPr id="4" name="Rechthoek 3">
            <a:extLst>
              <a:ext uri="{FF2B5EF4-FFF2-40B4-BE49-F238E27FC236}">
                <a16:creationId xmlns:a16="http://schemas.microsoft.com/office/drawing/2014/main" id="{822558C9-E298-39F7-6330-8A3F56139249}"/>
              </a:ext>
            </a:extLst>
          </p:cNvPr>
          <p:cNvSpPr/>
          <p:nvPr userDrawn="1"/>
        </p:nvSpPr>
        <p:spPr>
          <a:xfrm>
            <a:off x="11514221" y="0"/>
            <a:ext cx="677779" cy="6858000"/>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Tree>
    <p:extLst>
      <p:ext uri="{BB962C8B-B14F-4D97-AF65-F5344CB8AC3E}">
        <p14:creationId xmlns:p14="http://schemas.microsoft.com/office/powerpoint/2010/main" val="286873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9C75A-3D20-4FE2-B2CC-C1C7FAE0827A}"/>
              </a:ext>
            </a:extLst>
          </p:cNvPr>
          <p:cNvSpPr>
            <a:spLocks noGrp="1"/>
          </p:cNvSpPr>
          <p:nvPr>
            <p:ph type="title"/>
          </p:nvPr>
        </p:nvSpPr>
        <p:spPr>
          <a:xfrm>
            <a:off x="839788" y="670006"/>
            <a:ext cx="10515600" cy="1020681"/>
          </a:xfrm>
          <a:prstGeom prst="rect">
            <a:avLst/>
          </a:prstGeom>
        </p:spPr>
        <p:txBody>
          <a:bodyPr/>
          <a:lstStyle>
            <a:lvl1pPr>
              <a:defRPr sz="2800">
                <a:solidFill>
                  <a:schemeClr val="tx1">
                    <a:lumMod val="75000"/>
                    <a:lumOff val="25000"/>
                  </a:schemeClr>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743F1C4E-8D64-4C17-935C-555930893E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4C98B86-64B8-492E-9D5A-AAD39ACE82C8}"/>
              </a:ext>
            </a:extLst>
          </p:cNvPr>
          <p:cNvSpPr>
            <a:spLocks noGrp="1"/>
          </p:cNvSpPr>
          <p:nvPr>
            <p:ph sz="half" idx="2"/>
          </p:nvPr>
        </p:nvSpPr>
        <p:spPr>
          <a:xfrm>
            <a:off x="839788" y="2505075"/>
            <a:ext cx="5157787" cy="3538620"/>
          </a:xfrm>
          <a:prstGeom prst="rect">
            <a:avLst/>
          </a:prstGeom>
        </p:spPr>
        <p:txBody>
          <a:bodyPr/>
          <a:lstStyle>
            <a:lvl1pPr marL="228600" indent="-228600">
              <a:buFont typeface="Arial" panose="020B0604020202020204" pitchFamily="34" charset="0"/>
              <a:buChar char="•"/>
              <a:defRPr sz="22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a:solidFill>
                  <a:schemeClr val="tx1">
                    <a:lumMod val="75000"/>
                    <a:lumOff val="25000"/>
                  </a:schemeClr>
                </a:solidFill>
              </a:defRPr>
            </a:lvl3pPr>
            <a:lvl4pPr marL="1600200" indent="-228600">
              <a:buFont typeface="Wingdings" panose="05000000000000000000" pitchFamily="2" charset="2"/>
              <a:buChar char="ü"/>
              <a:defRPr>
                <a:solidFill>
                  <a:schemeClr val="tx1">
                    <a:lumMod val="75000"/>
                    <a:lumOff val="25000"/>
                  </a:schemeClr>
                </a:solidFill>
              </a:defRPr>
            </a:lvl4pPr>
            <a:lvl5pPr marL="2057400" indent="-228600">
              <a:buFont typeface="Wingdings" panose="05000000000000000000" pitchFamily="2" charset="2"/>
              <a:buChar char="q"/>
              <a:defRPr>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a:extLst>
              <a:ext uri="{FF2B5EF4-FFF2-40B4-BE49-F238E27FC236}">
                <a16:creationId xmlns:a16="http://schemas.microsoft.com/office/drawing/2014/main" id="{329F09F1-30DF-42B1-B152-AB101E0D2B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A422734-4651-442C-99B0-1D6D789D70D4}"/>
              </a:ext>
            </a:extLst>
          </p:cNvPr>
          <p:cNvSpPr>
            <a:spLocks noGrp="1"/>
          </p:cNvSpPr>
          <p:nvPr>
            <p:ph sz="quarter" idx="4"/>
          </p:nvPr>
        </p:nvSpPr>
        <p:spPr>
          <a:xfrm>
            <a:off x="6172200" y="2505075"/>
            <a:ext cx="5183188" cy="3538620"/>
          </a:xfrm>
          <a:prstGeom prst="rect">
            <a:avLst/>
          </a:prstGeom>
        </p:spPr>
        <p:txBody>
          <a:bodyPr/>
          <a:lstStyle>
            <a:lvl1pPr marL="228600" indent="-228600">
              <a:buFont typeface="Arial" panose="020B0604020202020204" pitchFamily="34" charset="0"/>
              <a:buChar char="•"/>
              <a:defRPr sz="22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a:solidFill>
                  <a:schemeClr val="tx1">
                    <a:lumMod val="75000"/>
                    <a:lumOff val="25000"/>
                  </a:schemeClr>
                </a:solidFill>
              </a:defRPr>
            </a:lvl3pPr>
            <a:lvl4pPr marL="1600200" indent="-228600">
              <a:buFont typeface="Wingdings" panose="05000000000000000000" pitchFamily="2" charset="2"/>
              <a:buChar char="q"/>
              <a:defRPr>
                <a:solidFill>
                  <a:schemeClr val="tx1">
                    <a:lumMod val="75000"/>
                    <a:lumOff val="25000"/>
                  </a:schemeClr>
                </a:solidFill>
              </a:defRPr>
            </a:lvl4pPr>
            <a:lvl5pPr marL="2057400" indent="-228600">
              <a:buFont typeface="Wingdings" panose="05000000000000000000" pitchFamily="2" charset="2"/>
              <a:buChar char="Ø"/>
              <a:defRPr>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Rechthoek 11">
            <a:extLst>
              <a:ext uri="{FF2B5EF4-FFF2-40B4-BE49-F238E27FC236}">
                <a16:creationId xmlns:a16="http://schemas.microsoft.com/office/drawing/2014/main" id="{36F9D6C6-52EA-4DB0-8D18-52DC07906CCD}"/>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1" name="Rechthoek 10">
            <a:extLst>
              <a:ext uri="{FF2B5EF4-FFF2-40B4-BE49-F238E27FC236}">
                <a16:creationId xmlns:a16="http://schemas.microsoft.com/office/drawing/2014/main" id="{A8F2CEC4-EA32-4195-8E11-3FAE72B5D697}"/>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4" name="Tijdelijke aanduiding voor dianummer 5">
            <a:extLst>
              <a:ext uri="{FF2B5EF4-FFF2-40B4-BE49-F238E27FC236}">
                <a16:creationId xmlns:a16="http://schemas.microsoft.com/office/drawing/2014/main" id="{E2A5734D-44B2-4651-9DEA-496A9A2DDD85}"/>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10" name="Tekstvak 9">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2217670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6A34E-C8E2-458B-A3DA-5D6178249651}"/>
              </a:ext>
            </a:extLst>
          </p:cNvPr>
          <p:cNvSpPr>
            <a:spLocks noGrp="1"/>
          </p:cNvSpPr>
          <p:nvPr>
            <p:ph type="title" hasCustomPrompt="1"/>
          </p:nvPr>
        </p:nvSpPr>
        <p:spPr>
          <a:xfrm>
            <a:off x="838199" y="670012"/>
            <a:ext cx="10515600" cy="1177006"/>
          </a:xfrm>
          <a:prstGeom prst="rect">
            <a:avLst/>
          </a:prstGeom>
        </p:spPr>
        <p:txBody>
          <a:bodyPr/>
          <a:lstStyle>
            <a:lvl1pPr>
              <a:defRPr sz="2800">
                <a:solidFill>
                  <a:schemeClr val="tx1">
                    <a:lumMod val="75000"/>
                    <a:lumOff val="25000"/>
                  </a:schemeClr>
                </a:solidFill>
              </a:defRPr>
            </a:lvl1pPr>
          </a:lstStyle>
          <a:p>
            <a:r>
              <a:rPr lang="nl-NL" dirty="0"/>
              <a:t>Klik om titel te bewerken</a:t>
            </a:r>
            <a:endParaRPr lang="nl-BE" dirty="0"/>
          </a:p>
        </p:txBody>
      </p:sp>
      <p:sp>
        <p:nvSpPr>
          <p:cNvPr id="8" name="Rechthoek 7">
            <a:extLst>
              <a:ext uri="{FF2B5EF4-FFF2-40B4-BE49-F238E27FC236}">
                <a16:creationId xmlns:a16="http://schemas.microsoft.com/office/drawing/2014/main" id="{B34BDE64-774D-406F-BB5B-BA284E13FA0A}"/>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7" name="Rechthoek 6">
            <a:extLst>
              <a:ext uri="{FF2B5EF4-FFF2-40B4-BE49-F238E27FC236}">
                <a16:creationId xmlns:a16="http://schemas.microsoft.com/office/drawing/2014/main" id="{6DACD872-E316-49A1-A896-01A2620BD181}"/>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0" name="Tijdelijke aanduiding voor dianummer 5">
            <a:extLst>
              <a:ext uri="{FF2B5EF4-FFF2-40B4-BE49-F238E27FC236}">
                <a16:creationId xmlns:a16="http://schemas.microsoft.com/office/drawing/2014/main" id="{DA30C94E-B899-4A84-9BD3-0C7C6DAC83BA}"/>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6" name="Tekstvak 5">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300776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AFF1D-2C7B-4121-AB92-64CC5837CC92}"/>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6" name="Rechthoek 5">
            <a:extLst>
              <a:ext uri="{FF2B5EF4-FFF2-40B4-BE49-F238E27FC236}">
                <a16:creationId xmlns:a16="http://schemas.microsoft.com/office/drawing/2014/main" id="{DAEE7AAE-4B78-4546-A358-CE9557D0D440}"/>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9" name="Tijdelijke aanduiding voor dianummer 5">
            <a:extLst>
              <a:ext uri="{FF2B5EF4-FFF2-40B4-BE49-F238E27FC236}">
                <a16:creationId xmlns:a16="http://schemas.microsoft.com/office/drawing/2014/main" id="{63875826-B189-4067-A0CA-1E8D43FAB94C}"/>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5" name="Tekstvak 4">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397403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ind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28174-6A9A-4B87-86DF-64CE2369E23C}"/>
              </a:ext>
            </a:extLst>
          </p:cNvPr>
          <p:cNvSpPr>
            <a:spLocks noGrp="1"/>
          </p:cNvSpPr>
          <p:nvPr>
            <p:ph type="title" hasCustomPrompt="1"/>
          </p:nvPr>
        </p:nvSpPr>
        <p:spPr>
          <a:xfrm>
            <a:off x="4345405" y="3875946"/>
            <a:ext cx="2933700" cy="1254854"/>
          </a:xfrm>
          <a:prstGeom prst="rect">
            <a:avLst/>
          </a:prstGeom>
        </p:spPr>
        <p:txBody>
          <a:bodyPr/>
          <a:lstStyle>
            <a:lvl1pPr>
              <a:defRPr sz="1800" b="0">
                <a:solidFill>
                  <a:schemeClr val="tx1">
                    <a:lumMod val="75000"/>
                    <a:lumOff val="25000"/>
                  </a:schemeClr>
                </a:solidFill>
                <a:latin typeface="+mj-lt"/>
              </a:defRPr>
            </a:lvl1pPr>
          </a:lstStyle>
          <a:p>
            <a:r>
              <a:rPr lang="nl-NL" dirty="0"/>
              <a:t>Naam</a:t>
            </a:r>
            <a:br>
              <a:rPr lang="nl-NL" dirty="0"/>
            </a:br>
            <a:r>
              <a:rPr lang="nl-NL" dirty="0"/>
              <a:t>E-mail</a:t>
            </a:r>
            <a:br>
              <a:rPr lang="nl-NL" dirty="0"/>
            </a:br>
            <a:r>
              <a:rPr lang="nl-NL" dirty="0"/>
              <a:t>Telefoonnr.</a:t>
            </a:r>
            <a:endParaRPr lang="nl-BE" dirty="0"/>
          </a:p>
        </p:txBody>
      </p:sp>
      <p:sp>
        <p:nvSpPr>
          <p:cNvPr id="10" name="Rechthoek 9">
            <a:extLst>
              <a:ext uri="{FF2B5EF4-FFF2-40B4-BE49-F238E27FC236}">
                <a16:creationId xmlns:a16="http://schemas.microsoft.com/office/drawing/2014/main" id="{E72C19AB-A997-4CB3-8702-BCDD45A47C0A}"/>
              </a:ext>
            </a:extLst>
          </p:cNvPr>
          <p:cNvSpPr/>
          <p:nvPr userDrawn="1"/>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pic>
        <p:nvPicPr>
          <p:cNvPr id="17" name="Tijdelijke aanduiding voor inhoud 7">
            <a:extLst>
              <a:ext uri="{FF2B5EF4-FFF2-40B4-BE49-F238E27FC236}">
                <a16:creationId xmlns:a16="http://schemas.microsoft.com/office/drawing/2014/main" id="{123891A5-16F3-4E34-A448-88D1BB077C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9105" y="2805334"/>
            <a:ext cx="4102391" cy="714627"/>
          </a:xfrm>
          <a:prstGeom prst="rect">
            <a:avLst/>
          </a:prstGeom>
        </p:spPr>
      </p:pic>
      <p:sp>
        <p:nvSpPr>
          <p:cNvPr id="18" name="Tekstvak 17">
            <a:extLst>
              <a:ext uri="{FF2B5EF4-FFF2-40B4-BE49-F238E27FC236}">
                <a16:creationId xmlns:a16="http://schemas.microsoft.com/office/drawing/2014/main" id="{75938161-F2A2-430B-AE1E-99B742F1A00D}"/>
              </a:ext>
            </a:extLst>
          </p:cNvPr>
          <p:cNvSpPr txBox="1"/>
          <p:nvPr userDrawn="1"/>
        </p:nvSpPr>
        <p:spPr>
          <a:xfrm>
            <a:off x="7643652" y="3557514"/>
            <a:ext cx="3838482" cy="738664"/>
          </a:xfrm>
          <a:prstGeom prst="rect">
            <a:avLst/>
          </a:prstGeom>
          <a:noFill/>
        </p:spPr>
        <p:txBody>
          <a:bodyPr wrap="square" rtlCol="0">
            <a:spAutoFit/>
          </a:bodyPr>
          <a:lstStyle/>
          <a:p>
            <a:pPr algn="r"/>
            <a:r>
              <a:rPr lang="nl-BE" sz="1400" dirty="0">
                <a:latin typeface="Volte GSJ" pitchFamily="2" charset="0"/>
              </a:rPr>
              <a:t>Borsbeeksebrug 36 bus 9</a:t>
            </a:r>
          </a:p>
          <a:p>
            <a:pPr algn="r"/>
            <a:r>
              <a:rPr lang="nl-BE" sz="1400" dirty="0">
                <a:latin typeface="Volte GSJ" pitchFamily="2" charset="0"/>
              </a:rPr>
              <a:t>2600 Antwerpen-Berchem</a:t>
            </a:r>
          </a:p>
          <a:p>
            <a:pPr algn="r"/>
            <a:r>
              <a:rPr lang="nl-BE" sz="1400" dirty="0">
                <a:latin typeface="Volte GSJ" pitchFamily="2" charset="0"/>
                <a:hlinkClick r:id="rId3"/>
              </a:rPr>
              <a:t>www.gsj.be</a:t>
            </a:r>
            <a:endParaRPr lang="nl-BE" sz="1400" dirty="0">
              <a:latin typeface="Volte Medium" panose="00000600000000000000" pitchFamily="2" charset="0"/>
            </a:endParaRPr>
          </a:p>
        </p:txBody>
      </p:sp>
      <p:sp>
        <p:nvSpPr>
          <p:cNvPr id="20" name="Tijdelijke aanduiding voor dianummer 5">
            <a:extLst>
              <a:ext uri="{FF2B5EF4-FFF2-40B4-BE49-F238E27FC236}">
                <a16:creationId xmlns:a16="http://schemas.microsoft.com/office/drawing/2014/main" id="{5EBE3103-9D56-44AF-A09F-1AFC2D93F4C6}"/>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5505BFA8-BE9B-4B87-9592-E17CC5605CD7}" type="slidenum">
              <a:rPr lang="nl-BE" smtClean="0"/>
              <a:pPr/>
              <a:t>‹nr.›</a:t>
            </a:fld>
            <a:endParaRPr lang="nl-BE" dirty="0"/>
          </a:p>
        </p:txBody>
      </p:sp>
      <p:sp>
        <p:nvSpPr>
          <p:cNvPr id="21" name="Titel 1">
            <a:extLst>
              <a:ext uri="{FF2B5EF4-FFF2-40B4-BE49-F238E27FC236}">
                <a16:creationId xmlns:a16="http://schemas.microsoft.com/office/drawing/2014/main" id="{05DA3DE3-AF20-45BF-BFBD-AD9426C3999D}"/>
              </a:ext>
            </a:extLst>
          </p:cNvPr>
          <p:cNvSpPr txBox="1">
            <a:spLocks/>
          </p:cNvSpPr>
          <p:nvPr userDrawn="1"/>
        </p:nvSpPr>
        <p:spPr>
          <a:xfrm>
            <a:off x="990600" y="733425"/>
            <a:ext cx="10515600" cy="1109663"/>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mj-lt"/>
                <a:ea typeface="+mj-ea"/>
                <a:cs typeface="+mj-cs"/>
              </a:defRPr>
            </a:lvl1pPr>
          </a:lstStyle>
          <a:p>
            <a:r>
              <a:rPr lang="nl-NL"/>
              <a:t>Bedankt voor uw aandacht!</a:t>
            </a:r>
            <a:endParaRPr lang="nl-BE" dirty="0"/>
          </a:p>
        </p:txBody>
      </p:sp>
      <p:sp>
        <p:nvSpPr>
          <p:cNvPr id="6" name="Tijdelijke aanduiding voor afbeelding 5">
            <a:extLst>
              <a:ext uri="{FF2B5EF4-FFF2-40B4-BE49-F238E27FC236}">
                <a16:creationId xmlns:a16="http://schemas.microsoft.com/office/drawing/2014/main" id="{D230CA5D-73D5-49FB-A132-800B984999ED}"/>
              </a:ext>
            </a:extLst>
          </p:cNvPr>
          <p:cNvSpPr>
            <a:spLocks noGrp="1"/>
          </p:cNvSpPr>
          <p:nvPr>
            <p:ph type="pic" sz="quarter" idx="13"/>
          </p:nvPr>
        </p:nvSpPr>
        <p:spPr>
          <a:xfrm>
            <a:off x="1119188" y="2947988"/>
            <a:ext cx="2933700" cy="2182812"/>
          </a:xfrm>
          <a:prstGeom prst="rect">
            <a:avLst/>
          </a:prstGeom>
        </p:spPr>
        <p:txBody>
          <a:bodyPr/>
          <a:lstStyle>
            <a:lvl1pPr marL="0" indent="0">
              <a:buNone/>
              <a:defRPr/>
            </a:lvl1pPr>
          </a:lstStyle>
          <a:p>
            <a:endParaRPr lang="nl-BE" dirty="0"/>
          </a:p>
        </p:txBody>
      </p:sp>
      <p:pic>
        <p:nvPicPr>
          <p:cNvPr id="3" name="Picture 4" descr="Instagram Icoon Vectorafbeeldingen, iconen en afbeeldingen gratis te  downloaden">
            <a:extLst>
              <a:ext uri="{FF2B5EF4-FFF2-40B4-BE49-F238E27FC236}">
                <a16:creationId xmlns:a16="http://schemas.microsoft.com/office/drawing/2014/main" id="{285B9D7B-F908-B169-BF96-138B201EC84E}"/>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66252"/>
          <a:stretch/>
        </p:blipFill>
        <p:spPr bwMode="auto">
          <a:xfrm>
            <a:off x="11080763" y="4527245"/>
            <a:ext cx="422413" cy="356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acebook logo png, facebook icoon transparant PNG 18930653 PNG">
            <a:extLst>
              <a:ext uri="{FF2B5EF4-FFF2-40B4-BE49-F238E27FC236}">
                <a16:creationId xmlns:a16="http://schemas.microsoft.com/office/drawing/2014/main" id="{ED699025-9EC2-3B59-AD0F-FF10270CEA3D}"/>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53886" t="19317" r="10844" b="18540"/>
          <a:stretch/>
        </p:blipFill>
        <p:spPr bwMode="auto">
          <a:xfrm>
            <a:off x="10550571" y="4512024"/>
            <a:ext cx="403912" cy="38557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3F726F5-F925-3CA4-0D02-3133861FA5F2}"/>
              </a:ext>
            </a:extLst>
          </p:cNvPr>
          <p:cNvPicPr>
            <a:picLocks noChangeAspect="1"/>
          </p:cNvPicPr>
          <p:nvPr userDrawn="1"/>
        </p:nvPicPr>
        <p:blipFill rotWithShape="1">
          <a:blip r:embed="rId6"/>
          <a:srcRect l="21646" t="12929" r="21017" b="10682"/>
          <a:stretch/>
        </p:blipFill>
        <p:spPr>
          <a:xfrm>
            <a:off x="10049665" y="4512024"/>
            <a:ext cx="402966" cy="402960"/>
          </a:xfrm>
          <a:prstGeom prst="rect">
            <a:avLst/>
          </a:prstGeom>
        </p:spPr>
      </p:pic>
      <p:pic>
        <p:nvPicPr>
          <p:cNvPr id="7" name="Picture 10" descr="linkedin logo vector, linkedin symbool, linkedin icoon vrij vector 18910809  Vectorkunst bij Vecteezy">
            <a:extLst>
              <a:ext uri="{FF2B5EF4-FFF2-40B4-BE49-F238E27FC236}">
                <a16:creationId xmlns:a16="http://schemas.microsoft.com/office/drawing/2014/main" id="{5DD3D481-FC3E-CC33-D1D7-B7F2643DB533}"/>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8937" t="19130" r="17874" b="17970"/>
          <a:stretch/>
        </p:blipFill>
        <p:spPr bwMode="auto">
          <a:xfrm>
            <a:off x="9565359" y="4526284"/>
            <a:ext cx="392992" cy="39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914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ind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28174-6A9A-4B87-86DF-64CE2369E23C}"/>
              </a:ext>
            </a:extLst>
          </p:cNvPr>
          <p:cNvSpPr>
            <a:spLocks noGrp="1"/>
          </p:cNvSpPr>
          <p:nvPr>
            <p:ph type="title" hasCustomPrompt="1"/>
          </p:nvPr>
        </p:nvSpPr>
        <p:spPr>
          <a:xfrm>
            <a:off x="4345405" y="3875946"/>
            <a:ext cx="2933700" cy="1254854"/>
          </a:xfrm>
          <a:prstGeom prst="rect">
            <a:avLst/>
          </a:prstGeom>
        </p:spPr>
        <p:txBody>
          <a:bodyPr/>
          <a:lstStyle>
            <a:lvl1pPr>
              <a:defRPr sz="1800" b="0">
                <a:solidFill>
                  <a:schemeClr val="tx1">
                    <a:lumMod val="75000"/>
                    <a:lumOff val="25000"/>
                  </a:schemeClr>
                </a:solidFill>
                <a:latin typeface="+mj-lt"/>
              </a:defRPr>
            </a:lvl1pPr>
          </a:lstStyle>
          <a:p>
            <a:r>
              <a:rPr lang="nl-NL" dirty="0"/>
              <a:t>Naam</a:t>
            </a:r>
            <a:br>
              <a:rPr lang="nl-NL" dirty="0"/>
            </a:br>
            <a:r>
              <a:rPr lang="nl-NL" dirty="0"/>
              <a:t>E-mail</a:t>
            </a:r>
            <a:br>
              <a:rPr lang="nl-NL" dirty="0"/>
            </a:br>
            <a:r>
              <a:rPr lang="nl-NL" dirty="0"/>
              <a:t>Telefoonnr.</a:t>
            </a:r>
            <a:endParaRPr lang="nl-BE" dirty="0"/>
          </a:p>
        </p:txBody>
      </p:sp>
      <p:sp>
        <p:nvSpPr>
          <p:cNvPr id="10" name="Rechthoek 9">
            <a:extLst>
              <a:ext uri="{FF2B5EF4-FFF2-40B4-BE49-F238E27FC236}">
                <a16:creationId xmlns:a16="http://schemas.microsoft.com/office/drawing/2014/main" id="{E72C19AB-A997-4CB3-8702-BCDD45A47C0A}"/>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pic>
        <p:nvPicPr>
          <p:cNvPr id="17" name="Tijdelijke aanduiding voor inhoud 7">
            <a:extLst>
              <a:ext uri="{FF2B5EF4-FFF2-40B4-BE49-F238E27FC236}">
                <a16:creationId xmlns:a16="http://schemas.microsoft.com/office/drawing/2014/main" id="{123891A5-16F3-4E34-A448-88D1BB077C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9105" y="2805334"/>
            <a:ext cx="4102391" cy="714627"/>
          </a:xfrm>
          <a:prstGeom prst="rect">
            <a:avLst/>
          </a:prstGeom>
        </p:spPr>
      </p:pic>
      <p:sp>
        <p:nvSpPr>
          <p:cNvPr id="18" name="Tekstvak 17">
            <a:extLst>
              <a:ext uri="{FF2B5EF4-FFF2-40B4-BE49-F238E27FC236}">
                <a16:creationId xmlns:a16="http://schemas.microsoft.com/office/drawing/2014/main" id="{75938161-F2A2-430B-AE1E-99B742F1A00D}"/>
              </a:ext>
            </a:extLst>
          </p:cNvPr>
          <p:cNvSpPr txBox="1"/>
          <p:nvPr/>
        </p:nvSpPr>
        <p:spPr>
          <a:xfrm>
            <a:off x="7643652" y="3557514"/>
            <a:ext cx="3838482" cy="738664"/>
          </a:xfrm>
          <a:prstGeom prst="rect">
            <a:avLst/>
          </a:prstGeom>
          <a:noFill/>
        </p:spPr>
        <p:txBody>
          <a:bodyPr wrap="square" rtlCol="0">
            <a:spAutoFit/>
          </a:bodyPr>
          <a:lstStyle/>
          <a:p>
            <a:pPr algn="r"/>
            <a:r>
              <a:rPr lang="nl-BE" sz="1400" dirty="0">
                <a:latin typeface="+mj-lt"/>
              </a:rPr>
              <a:t>Borsbeeksebrug 36 bus 9</a:t>
            </a:r>
          </a:p>
          <a:p>
            <a:pPr algn="r"/>
            <a:r>
              <a:rPr lang="nl-BE" sz="1400" dirty="0">
                <a:latin typeface="+mj-lt"/>
              </a:rPr>
              <a:t>2600 Antwerpen-Berchem</a:t>
            </a:r>
          </a:p>
          <a:p>
            <a:pPr algn="r"/>
            <a:r>
              <a:rPr lang="nl-BE" sz="1400" dirty="0">
                <a:latin typeface="+mj-lt"/>
                <a:hlinkClick r:id="rId3"/>
              </a:rPr>
              <a:t>www.gsj.be</a:t>
            </a:r>
            <a:endParaRPr lang="nl-BE" sz="1400" dirty="0">
              <a:latin typeface="+mj-lt"/>
            </a:endParaRPr>
          </a:p>
        </p:txBody>
      </p:sp>
      <p:sp>
        <p:nvSpPr>
          <p:cNvPr id="20" name="Tijdelijke aanduiding voor dianummer 5">
            <a:extLst>
              <a:ext uri="{FF2B5EF4-FFF2-40B4-BE49-F238E27FC236}">
                <a16:creationId xmlns:a16="http://schemas.microsoft.com/office/drawing/2014/main" id="{5EBE3103-9D56-44AF-A09F-1AFC2D93F4C6}"/>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5505BFA8-BE9B-4B87-9592-E17CC5605CD7}" type="slidenum">
              <a:rPr lang="nl-BE" smtClean="0"/>
              <a:pPr/>
              <a:t>‹nr.›</a:t>
            </a:fld>
            <a:endParaRPr lang="nl-BE" dirty="0"/>
          </a:p>
        </p:txBody>
      </p:sp>
      <p:sp>
        <p:nvSpPr>
          <p:cNvPr id="21" name="Titel 1">
            <a:extLst>
              <a:ext uri="{FF2B5EF4-FFF2-40B4-BE49-F238E27FC236}">
                <a16:creationId xmlns:a16="http://schemas.microsoft.com/office/drawing/2014/main" id="{05DA3DE3-AF20-45BF-BFBD-AD9426C3999D}"/>
              </a:ext>
            </a:extLst>
          </p:cNvPr>
          <p:cNvSpPr txBox="1">
            <a:spLocks/>
          </p:cNvSpPr>
          <p:nvPr/>
        </p:nvSpPr>
        <p:spPr>
          <a:xfrm>
            <a:off x="990600" y="733425"/>
            <a:ext cx="10515600" cy="1109663"/>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mj-lt"/>
                <a:ea typeface="+mj-ea"/>
                <a:cs typeface="+mj-cs"/>
              </a:defRPr>
            </a:lvl1pPr>
          </a:lstStyle>
          <a:p>
            <a:r>
              <a:rPr lang="nl-NL"/>
              <a:t>Bedankt voor uw aandacht!</a:t>
            </a:r>
            <a:endParaRPr lang="nl-BE" dirty="0"/>
          </a:p>
        </p:txBody>
      </p:sp>
      <p:sp>
        <p:nvSpPr>
          <p:cNvPr id="6" name="Tijdelijke aanduiding voor afbeelding 5">
            <a:extLst>
              <a:ext uri="{FF2B5EF4-FFF2-40B4-BE49-F238E27FC236}">
                <a16:creationId xmlns:a16="http://schemas.microsoft.com/office/drawing/2014/main" id="{D230CA5D-73D5-49FB-A132-800B984999ED}"/>
              </a:ext>
            </a:extLst>
          </p:cNvPr>
          <p:cNvSpPr>
            <a:spLocks noGrp="1"/>
          </p:cNvSpPr>
          <p:nvPr>
            <p:ph type="pic" sz="quarter" idx="13"/>
          </p:nvPr>
        </p:nvSpPr>
        <p:spPr>
          <a:xfrm>
            <a:off x="1119188" y="2947988"/>
            <a:ext cx="2933700" cy="2182812"/>
          </a:xfrm>
          <a:prstGeom prst="rect">
            <a:avLst/>
          </a:prstGeom>
        </p:spPr>
        <p:txBody>
          <a:bodyPr/>
          <a:lstStyle>
            <a:lvl1pPr marL="0" indent="0">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9679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B7E34-8F19-4871-A554-BC8783DCC141}"/>
              </a:ext>
            </a:extLst>
          </p:cNvPr>
          <p:cNvSpPr>
            <a:spLocks noGrp="1"/>
          </p:cNvSpPr>
          <p:nvPr>
            <p:ph type="title"/>
          </p:nvPr>
        </p:nvSpPr>
        <p:spPr>
          <a:xfrm>
            <a:off x="839788" y="457200"/>
            <a:ext cx="3932237" cy="1600200"/>
          </a:xfrm>
          <a:prstGeom prst="rect">
            <a:avLst/>
          </a:prstGeom>
        </p:spPr>
        <p:txBody>
          <a:bodyPr anchor="b"/>
          <a:lstStyle>
            <a:lvl1pPr>
              <a:defRPr sz="2800">
                <a:solidFill>
                  <a:schemeClr val="tx1">
                    <a:lumMod val="75000"/>
                    <a:lumOff val="25000"/>
                  </a:schemeClr>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2D51405C-73D5-4CE2-8642-E1BA1080D3D6}"/>
              </a:ext>
            </a:extLst>
          </p:cNvPr>
          <p:cNvSpPr>
            <a:spLocks noGrp="1"/>
          </p:cNvSpPr>
          <p:nvPr>
            <p:ph idx="1"/>
          </p:nvPr>
        </p:nvSpPr>
        <p:spPr>
          <a:xfrm>
            <a:off x="5183188" y="987425"/>
            <a:ext cx="6172200" cy="4873625"/>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a:extLst>
              <a:ext uri="{FF2B5EF4-FFF2-40B4-BE49-F238E27FC236}">
                <a16:creationId xmlns:a16="http://schemas.microsoft.com/office/drawing/2014/main" id="{773DCCF4-B443-47EC-BF6F-A666FA40B5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Rechthoek 9">
            <a:extLst>
              <a:ext uri="{FF2B5EF4-FFF2-40B4-BE49-F238E27FC236}">
                <a16:creationId xmlns:a16="http://schemas.microsoft.com/office/drawing/2014/main" id="{355B8BEA-5D42-4B6D-B6EB-01C6864285FE}"/>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9" name="Rechthoek 8">
            <a:extLst>
              <a:ext uri="{FF2B5EF4-FFF2-40B4-BE49-F238E27FC236}">
                <a16:creationId xmlns:a16="http://schemas.microsoft.com/office/drawing/2014/main" id="{307BDD63-895D-4BBE-9B9C-9B1181F62D1E}"/>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2" name="Tijdelijke aanduiding voor dianummer 5">
            <a:extLst>
              <a:ext uri="{FF2B5EF4-FFF2-40B4-BE49-F238E27FC236}">
                <a16:creationId xmlns:a16="http://schemas.microsoft.com/office/drawing/2014/main" id="{6E957E15-87B8-44DB-B32D-FC427B218FB3}"/>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8" name="Tekstvak 7">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56864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B3E68-783E-4CE6-9318-8B0C44AF85D0}"/>
              </a:ext>
            </a:extLst>
          </p:cNvPr>
          <p:cNvSpPr>
            <a:spLocks noGrp="1"/>
          </p:cNvSpPr>
          <p:nvPr>
            <p:ph type="title"/>
          </p:nvPr>
        </p:nvSpPr>
        <p:spPr>
          <a:xfrm>
            <a:off x="839788" y="457200"/>
            <a:ext cx="3932237" cy="1600200"/>
          </a:xfrm>
          <a:prstGeom prst="rect">
            <a:avLst/>
          </a:prstGeom>
        </p:spPr>
        <p:txBody>
          <a:bodyPr anchor="b"/>
          <a:lstStyle>
            <a:lvl1pPr>
              <a:defRPr sz="2800">
                <a:solidFill>
                  <a:schemeClr val="tx1">
                    <a:lumMod val="75000"/>
                    <a:lumOff val="25000"/>
                  </a:schemeClr>
                </a:solidFill>
              </a:defRPr>
            </a:lvl1pPr>
          </a:lstStyle>
          <a:p>
            <a:r>
              <a:rPr lang="nl-NL"/>
              <a:t>Klik om stijl te bewerken</a:t>
            </a:r>
            <a:endParaRPr lang="nl-BE" dirty="0"/>
          </a:p>
        </p:txBody>
      </p:sp>
      <p:sp>
        <p:nvSpPr>
          <p:cNvPr id="3" name="Tijdelijke aanduiding voor afbeelding 2">
            <a:extLst>
              <a:ext uri="{FF2B5EF4-FFF2-40B4-BE49-F238E27FC236}">
                <a16:creationId xmlns:a16="http://schemas.microsoft.com/office/drawing/2014/main" id="{77201B4D-8D9B-442F-8CC0-09A5E34A7F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a:extLst>
              <a:ext uri="{FF2B5EF4-FFF2-40B4-BE49-F238E27FC236}">
                <a16:creationId xmlns:a16="http://schemas.microsoft.com/office/drawing/2014/main" id="{5818F0E9-FF65-4908-8DE4-D4668022BA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Rechthoek 9">
            <a:extLst>
              <a:ext uri="{FF2B5EF4-FFF2-40B4-BE49-F238E27FC236}">
                <a16:creationId xmlns:a16="http://schemas.microsoft.com/office/drawing/2014/main" id="{3430834F-A447-4159-8E3E-4B435CBFBD63}"/>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9" name="Rechthoek 8">
            <a:extLst>
              <a:ext uri="{FF2B5EF4-FFF2-40B4-BE49-F238E27FC236}">
                <a16:creationId xmlns:a16="http://schemas.microsoft.com/office/drawing/2014/main" id="{C2827B75-9853-4F67-B748-492A9281B43C}"/>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1" name="Tijdelijke aanduiding voor dianummer 5">
            <a:extLst>
              <a:ext uri="{FF2B5EF4-FFF2-40B4-BE49-F238E27FC236}">
                <a16:creationId xmlns:a16="http://schemas.microsoft.com/office/drawing/2014/main" id="{C25F2E69-33D5-4191-9933-130DD2442626}"/>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8" name="Tekstvak 7">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438168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nhoudstafel">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3E22EC2-CC3F-455F-8A00-E78A965AD9D4}"/>
              </a:ext>
            </a:extLst>
          </p:cNvPr>
          <p:cNvSpPr/>
          <p:nvPr userDrawn="1"/>
        </p:nvSpPr>
        <p:spPr>
          <a:xfrm>
            <a:off x="854242" y="709864"/>
            <a:ext cx="10443411" cy="5571916"/>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2" name="Titel 1">
            <a:extLst>
              <a:ext uri="{FF2B5EF4-FFF2-40B4-BE49-F238E27FC236}">
                <a16:creationId xmlns:a16="http://schemas.microsoft.com/office/drawing/2014/main" id="{DB92BA0A-BE67-420F-BC53-0E9579F8B1CF}"/>
              </a:ext>
            </a:extLst>
          </p:cNvPr>
          <p:cNvSpPr>
            <a:spLocks noGrp="1"/>
          </p:cNvSpPr>
          <p:nvPr>
            <p:ph type="title" hasCustomPrompt="1"/>
          </p:nvPr>
        </p:nvSpPr>
        <p:spPr>
          <a:xfrm>
            <a:off x="1374032" y="1010704"/>
            <a:ext cx="4110790" cy="874128"/>
          </a:xfrm>
          <a:prstGeom prst="rect">
            <a:avLst/>
          </a:prstGeom>
        </p:spPr>
        <p:txBody>
          <a:bodyPr/>
          <a:lstStyle>
            <a:lvl1pPr>
              <a:defRPr sz="3600" b="0" i="0" cap="all" baseline="0">
                <a:solidFill>
                  <a:schemeClr val="tx1">
                    <a:lumMod val="75000"/>
                    <a:lumOff val="25000"/>
                  </a:schemeClr>
                </a:solidFill>
                <a:latin typeface="Volte GSJ Heavy" panose="00000800000000000000" pitchFamily="50" charset="0"/>
              </a:defRPr>
            </a:lvl1pPr>
          </a:lstStyle>
          <a:p>
            <a:r>
              <a:rPr lang="nl-NL" dirty="0"/>
              <a:t>Inhoudstafel</a:t>
            </a:r>
            <a:endParaRPr lang="nl-BE" dirty="0"/>
          </a:p>
        </p:txBody>
      </p:sp>
      <p:sp>
        <p:nvSpPr>
          <p:cNvPr id="5" name="Rechthoek 4">
            <a:extLst>
              <a:ext uri="{FF2B5EF4-FFF2-40B4-BE49-F238E27FC236}">
                <a16:creationId xmlns:a16="http://schemas.microsoft.com/office/drawing/2014/main" id="{813C82AD-811C-4864-9FC1-58D5C4C649A8}"/>
              </a:ext>
            </a:extLst>
          </p:cNvPr>
          <p:cNvSpPr/>
          <p:nvPr userDrawn="1"/>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0" name="Tijdelijke aanduiding voor inhoud 2">
            <a:extLst>
              <a:ext uri="{FF2B5EF4-FFF2-40B4-BE49-F238E27FC236}">
                <a16:creationId xmlns:a16="http://schemas.microsoft.com/office/drawing/2014/main" id="{34B42017-7C84-45BF-AF2C-A40CFD4505ED}"/>
              </a:ext>
            </a:extLst>
          </p:cNvPr>
          <p:cNvSpPr>
            <a:spLocks noGrp="1"/>
          </p:cNvSpPr>
          <p:nvPr>
            <p:ph idx="10"/>
          </p:nvPr>
        </p:nvSpPr>
        <p:spPr>
          <a:xfrm>
            <a:off x="1642585" y="1908287"/>
            <a:ext cx="8724054" cy="4369688"/>
          </a:xfrm>
          <a:prstGeom prst="rect">
            <a:avLst/>
          </a:prstGeom>
        </p:spPr>
        <p:txBody>
          <a:bodyPr/>
          <a:lstStyle>
            <a:lvl1pPr marL="342900" indent="-342900">
              <a:buFont typeface="+mj-lt"/>
              <a:buAutoNum type="arabicPeriod"/>
              <a:defRPr sz="1800">
                <a:solidFill>
                  <a:schemeClr val="tx1">
                    <a:lumMod val="75000"/>
                    <a:lumOff val="25000"/>
                  </a:schemeClr>
                </a:solidFill>
              </a:defRPr>
            </a:lvl1pPr>
            <a:lvl2pPr marL="857250" indent="-400050">
              <a:buFont typeface="+mj-lt"/>
              <a:buAutoNum type="romanUcPeriod"/>
              <a:defRPr sz="1600">
                <a:solidFill>
                  <a:schemeClr val="tx1">
                    <a:lumMod val="75000"/>
                    <a:lumOff val="25000"/>
                  </a:schemeClr>
                </a:solidFill>
              </a:defRPr>
            </a:lvl2pPr>
            <a:lvl3pPr marL="1314450" indent="-400050">
              <a:buFont typeface="+mj-lt"/>
              <a:buAutoNum type="romanUcPeriod"/>
              <a:defRPr sz="1600">
                <a:solidFill>
                  <a:schemeClr val="tx1">
                    <a:lumMod val="75000"/>
                    <a:lumOff val="25000"/>
                  </a:schemeClr>
                </a:solidFill>
              </a:defRPr>
            </a:lvl3pPr>
            <a:lvl4pPr marL="1771650" indent="-400050">
              <a:buFont typeface="+mj-lt"/>
              <a:buAutoNum type="romanUcPeriod"/>
              <a:defRPr sz="1600">
                <a:solidFill>
                  <a:schemeClr val="tx1">
                    <a:lumMod val="75000"/>
                    <a:lumOff val="25000"/>
                  </a:schemeClr>
                </a:solidFill>
              </a:defRPr>
            </a:lvl4pPr>
            <a:lvl5pPr marL="1828800" indent="0">
              <a:buFont typeface="+mj-lt"/>
              <a:buNone/>
              <a:defRPr sz="1600">
                <a:solidFill>
                  <a:schemeClr val="tx1">
                    <a:lumMod val="75000"/>
                    <a:lumOff val="25000"/>
                  </a:schemeClr>
                </a:solidFill>
              </a:defRPr>
            </a:lvl5pPr>
            <a:lvl6pPr marL="2686050" indent="-400050">
              <a:buFont typeface="+mj-lt"/>
              <a:buAutoNum type="romanLcPeriod"/>
              <a:defRPr/>
            </a:lvl6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	</a:t>
            </a:r>
          </a:p>
        </p:txBody>
      </p:sp>
      <p:sp>
        <p:nvSpPr>
          <p:cNvPr id="7" name="Tekstvak 6">
            <a:extLst>
              <a:ext uri="{FF2B5EF4-FFF2-40B4-BE49-F238E27FC236}">
                <a16:creationId xmlns:a16="http://schemas.microsoft.com/office/drawing/2014/main" id="{645D4C29-6453-403D-8AD5-C7392BF37FB3}"/>
              </a:ext>
            </a:extLst>
          </p:cNvPr>
          <p:cNvSpPr txBox="1"/>
          <p:nvPr userDrawn="1"/>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
        <p:nvSpPr>
          <p:cNvPr id="9" name="Tijdelijke aanduiding voor dianummer 5">
            <a:extLst>
              <a:ext uri="{FF2B5EF4-FFF2-40B4-BE49-F238E27FC236}">
                <a16:creationId xmlns:a16="http://schemas.microsoft.com/office/drawing/2014/main" id="{5D11CD91-F1B6-4BFB-8218-C32288145C5F}"/>
              </a:ext>
            </a:extLst>
          </p:cNvPr>
          <p:cNvSpPr>
            <a:spLocks noGrp="1"/>
          </p:cNvSpPr>
          <p:nvPr>
            <p:ph type="sldNum" sz="quarter" idx="12"/>
          </p:nvPr>
        </p:nvSpPr>
        <p:spPr>
          <a:xfrm>
            <a:off x="9228221" y="6593424"/>
            <a:ext cx="2743200" cy="365125"/>
          </a:xfrm>
          <a:prstGeom prst="rect">
            <a:avLst/>
          </a:prstGeom>
        </p:spPr>
        <p:txBody>
          <a:bodyPr/>
          <a:lstStyle>
            <a:lvl1pPr algn="r">
              <a:defRPr sz="1200">
                <a:solidFill>
                  <a:schemeClr val="tx1">
                    <a:lumMod val="50000"/>
                    <a:lumOff val="50000"/>
                  </a:schemeClr>
                </a:solidFill>
              </a:defRPr>
            </a:lvl1pPr>
          </a:lstStyle>
          <a:p>
            <a:fld id="{5505BFA8-BE9B-4B87-9592-E17CC5605CD7}" type="slidenum">
              <a:rPr lang="nl-BE" smtClean="0"/>
              <a:pPr/>
              <a:t>‹nr.›</a:t>
            </a:fld>
            <a:endParaRPr lang="nl-BE" dirty="0"/>
          </a:p>
        </p:txBody>
      </p:sp>
    </p:spTree>
    <p:extLst>
      <p:ext uri="{BB962C8B-B14F-4D97-AF65-F5344CB8AC3E}">
        <p14:creationId xmlns:p14="http://schemas.microsoft.com/office/powerpoint/2010/main" val="371117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oofdpagina">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38B0C76-6FC0-4E21-A7BE-93DE5DEDA37A}"/>
              </a:ext>
            </a:extLst>
          </p:cNvPr>
          <p:cNvSpPr/>
          <p:nvPr userDrawn="1"/>
        </p:nvSpPr>
        <p:spPr>
          <a:xfrm>
            <a:off x="0" y="1900989"/>
            <a:ext cx="11225463" cy="4957011"/>
          </a:xfrm>
          <a:prstGeom prst="rect">
            <a:avLst/>
          </a:prstGeom>
          <a:blipFill dpi="0" rotWithShape="1">
            <a:blip r:embed="rId2">
              <a:alphaModFix amt="33000"/>
            </a:blip>
            <a:srcRect/>
            <a:stretch>
              <a:fillRect t="-35923" r="-1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pic>
        <p:nvPicPr>
          <p:cNvPr id="8" name="Afbeelding 7">
            <a:extLst>
              <a:ext uri="{FF2B5EF4-FFF2-40B4-BE49-F238E27FC236}">
                <a16:creationId xmlns:a16="http://schemas.microsoft.com/office/drawing/2014/main" id="{BD5C5D4F-A93A-461F-B9D6-F77A4E5BEF8B}"/>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263" y="290524"/>
            <a:ext cx="6256421" cy="1347216"/>
          </a:xfrm>
          <a:prstGeom prst="rect">
            <a:avLst/>
          </a:prstGeom>
        </p:spPr>
      </p:pic>
      <p:sp>
        <p:nvSpPr>
          <p:cNvPr id="9" name="Rechthoek 8">
            <a:extLst>
              <a:ext uri="{FF2B5EF4-FFF2-40B4-BE49-F238E27FC236}">
                <a16:creationId xmlns:a16="http://schemas.microsoft.com/office/drawing/2014/main" id="{D9FBD506-5E2D-475C-8F61-7ABC50AF12B6}"/>
              </a:ext>
            </a:extLst>
          </p:cNvPr>
          <p:cNvSpPr/>
          <p:nvPr userDrawn="1"/>
        </p:nvSpPr>
        <p:spPr>
          <a:xfrm>
            <a:off x="11514221" y="0"/>
            <a:ext cx="677779" cy="6858000"/>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Tree>
    <p:extLst>
      <p:ext uri="{BB962C8B-B14F-4D97-AF65-F5344CB8AC3E}">
        <p14:creationId xmlns:p14="http://schemas.microsoft.com/office/powerpoint/2010/main" val="116671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oofd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7E54C-7CFB-4796-873E-14EBD5A0054D}"/>
              </a:ext>
            </a:extLst>
          </p:cNvPr>
          <p:cNvSpPr>
            <a:spLocks noGrp="1"/>
          </p:cNvSpPr>
          <p:nvPr>
            <p:ph type="title" hasCustomPrompt="1"/>
          </p:nvPr>
        </p:nvSpPr>
        <p:spPr>
          <a:xfrm>
            <a:off x="831850" y="1709738"/>
            <a:ext cx="10515600" cy="2852737"/>
          </a:xfrm>
          <a:prstGeom prst="rect">
            <a:avLst/>
          </a:prstGeom>
        </p:spPr>
        <p:txBody>
          <a:bodyPr anchor="b"/>
          <a:lstStyle>
            <a:lvl1pPr>
              <a:defRPr sz="5400">
                <a:solidFill>
                  <a:schemeClr val="tx1">
                    <a:lumMod val="75000"/>
                    <a:lumOff val="25000"/>
                  </a:schemeClr>
                </a:solidFill>
              </a:defRPr>
            </a:lvl1pPr>
          </a:lstStyle>
          <a:p>
            <a:r>
              <a:rPr lang="nl-NL" dirty="0"/>
              <a:t>Klik om titel te bewerken</a:t>
            </a:r>
            <a:endParaRPr lang="nl-BE" dirty="0"/>
          </a:p>
        </p:txBody>
      </p:sp>
      <p:sp>
        <p:nvSpPr>
          <p:cNvPr id="3" name="Tijdelijke aanduiding voor tekst 2">
            <a:extLst>
              <a:ext uri="{FF2B5EF4-FFF2-40B4-BE49-F238E27FC236}">
                <a16:creationId xmlns:a16="http://schemas.microsoft.com/office/drawing/2014/main" id="{DAEE9CA4-724B-438C-A13B-A521FD55BCEB}"/>
              </a:ext>
            </a:extLst>
          </p:cNvPr>
          <p:cNvSpPr>
            <a:spLocks noGrp="1"/>
          </p:cNvSpPr>
          <p:nvPr>
            <p:ph type="body" idx="1"/>
          </p:nvPr>
        </p:nvSpPr>
        <p:spPr>
          <a:xfrm>
            <a:off x="831850" y="4589463"/>
            <a:ext cx="10515600" cy="1500187"/>
          </a:xfrm>
          <a:prstGeom prst="rect">
            <a:avLst/>
          </a:prstGeom>
        </p:spPr>
        <p:txBody>
          <a:bodyPr/>
          <a:lstStyle>
            <a:lvl1pPr marL="0" indent="0" algn="r">
              <a:buNone/>
              <a:defRPr sz="24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a:p>
            <a:pPr lvl="1"/>
            <a:r>
              <a:rPr lang="nl-NL"/>
              <a:t>Tweede niveau</a:t>
            </a:r>
          </a:p>
          <a:p>
            <a:pPr lvl="2"/>
            <a:r>
              <a:rPr lang="nl-NL"/>
              <a:t>Derde niveau</a:t>
            </a:r>
          </a:p>
        </p:txBody>
      </p:sp>
      <p:sp>
        <p:nvSpPr>
          <p:cNvPr id="9" name="Rechthoek 8">
            <a:extLst>
              <a:ext uri="{FF2B5EF4-FFF2-40B4-BE49-F238E27FC236}">
                <a16:creationId xmlns:a16="http://schemas.microsoft.com/office/drawing/2014/main" id="{5DBCD8AF-742D-4AD0-AC8B-DCEFDD741F62}"/>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6" name="Tijdelijke aanduiding voor dianummer 5">
            <a:extLst>
              <a:ext uri="{FF2B5EF4-FFF2-40B4-BE49-F238E27FC236}">
                <a16:creationId xmlns:a16="http://schemas.microsoft.com/office/drawing/2014/main" id="{5D11CD91-F1B6-4BFB-8218-C32288145C5F}"/>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8" name="Rechthoek 7">
            <a:extLst>
              <a:ext uri="{FF2B5EF4-FFF2-40B4-BE49-F238E27FC236}">
                <a16:creationId xmlns:a16="http://schemas.microsoft.com/office/drawing/2014/main" id="{8635EFC2-E572-4DB1-900F-8BD7319BC194}"/>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7" name="Tekstvak 6">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194925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houdstafel">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3E22EC2-CC3F-455F-8A00-E78A965AD9D4}"/>
              </a:ext>
            </a:extLst>
          </p:cNvPr>
          <p:cNvSpPr/>
          <p:nvPr/>
        </p:nvSpPr>
        <p:spPr>
          <a:xfrm>
            <a:off x="854242" y="709864"/>
            <a:ext cx="10443411" cy="5571916"/>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2" name="Titel 1">
            <a:extLst>
              <a:ext uri="{FF2B5EF4-FFF2-40B4-BE49-F238E27FC236}">
                <a16:creationId xmlns:a16="http://schemas.microsoft.com/office/drawing/2014/main" id="{DB92BA0A-BE67-420F-BC53-0E9579F8B1CF}"/>
              </a:ext>
            </a:extLst>
          </p:cNvPr>
          <p:cNvSpPr>
            <a:spLocks noGrp="1"/>
          </p:cNvSpPr>
          <p:nvPr>
            <p:ph type="title" hasCustomPrompt="1"/>
          </p:nvPr>
        </p:nvSpPr>
        <p:spPr>
          <a:xfrm>
            <a:off x="1374032" y="1010704"/>
            <a:ext cx="4110790" cy="874128"/>
          </a:xfrm>
          <a:prstGeom prst="rect">
            <a:avLst/>
          </a:prstGeom>
        </p:spPr>
        <p:txBody>
          <a:bodyPr/>
          <a:lstStyle>
            <a:lvl1pPr>
              <a:defRPr sz="3600" b="0" i="0" cap="all" baseline="0">
                <a:solidFill>
                  <a:schemeClr val="tx1">
                    <a:lumMod val="75000"/>
                    <a:lumOff val="25000"/>
                  </a:schemeClr>
                </a:solidFill>
                <a:latin typeface="Volte GSJ Heavy" panose="00000800000000000000" pitchFamily="50" charset="0"/>
              </a:defRPr>
            </a:lvl1pPr>
          </a:lstStyle>
          <a:p>
            <a:r>
              <a:rPr lang="nl-NL" dirty="0"/>
              <a:t>Inhoudstafel</a:t>
            </a:r>
            <a:endParaRPr lang="nl-BE" dirty="0"/>
          </a:p>
        </p:txBody>
      </p:sp>
      <p:sp>
        <p:nvSpPr>
          <p:cNvPr id="5" name="Rechthoek 4">
            <a:extLst>
              <a:ext uri="{FF2B5EF4-FFF2-40B4-BE49-F238E27FC236}">
                <a16:creationId xmlns:a16="http://schemas.microsoft.com/office/drawing/2014/main" id="{813C82AD-811C-4864-9FC1-58D5C4C649A8}"/>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9" name="Tijdelijke aanduiding voor dianummer 5">
            <a:extLst>
              <a:ext uri="{FF2B5EF4-FFF2-40B4-BE49-F238E27FC236}">
                <a16:creationId xmlns:a16="http://schemas.microsoft.com/office/drawing/2014/main" id="{457CA201-B8DA-4EAE-9565-833A0160A230}"/>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5505BFA8-BE9B-4B87-9592-E17CC5605CD7}" type="slidenum">
              <a:rPr lang="nl-BE" smtClean="0"/>
              <a:pPr/>
              <a:t>‹nr.›</a:t>
            </a:fld>
            <a:endParaRPr lang="nl-BE" dirty="0"/>
          </a:p>
        </p:txBody>
      </p:sp>
      <p:sp>
        <p:nvSpPr>
          <p:cNvPr id="10" name="Tijdelijke aanduiding voor inhoud 2">
            <a:extLst>
              <a:ext uri="{FF2B5EF4-FFF2-40B4-BE49-F238E27FC236}">
                <a16:creationId xmlns:a16="http://schemas.microsoft.com/office/drawing/2014/main" id="{34B42017-7C84-45BF-AF2C-A40CFD4505ED}"/>
              </a:ext>
            </a:extLst>
          </p:cNvPr>
          <p:cNvSpPr>
            <a:spLocks noGrp="1"/>
          </p:cNvSpPr>
          <p:nvPr>
            <p:ph idx="10"/>
          </p:nvPr>
        </p:nvSpPr>
        <p:spPr>
          <a:xfrm>
            <a:off x="1642585" y="1908287"/>
            <a:ext cx="8724054" cy="4369688"/>
          </a:xfrm>
          <a:prstGeom prst="rect">
            <a:avLst/>
          </a:prstGeom>
        </p:spPr>
        <p:txBody>
          <a:bodyPr/>
          <a:lstStyle>
            <a:lvl1pPr marL="342900" indent="-342900">
              <a:buFont typeface="+mj-lt"/>
              <a:buAutoNum type="arabicPeriod"/>
              <a:defRPr sz="1800">
                <a:solidFill>
                  <a:schemeClr val="tx1">
                    <a:lumMod val="75000"/>
                    <a:lumOff val="25000"/>
                  </a:schemeClr>
                </a:solidFill>
              </a:defRPr>
            </a:lvl1pPr>
            <a:lvl2pPr marL="857250" indent="-400050">
              <a:buFont typeface="+mj-lt"/>
              <a:buAutoNum type="romanUcPeriod"/>
              <a:defRPr sz="1600">
                <a:solidFill>
                  <a:schemeClr val="tx1">
                    <a:lumMod val="75000"/>
                    <a:lumOff val="25000"/>
                  </a:schemeClr>
                </a:solidFill>
              </a:defRPr>
            </a:lvl2pPr>
            <a:lvl3pPr marL="1314450" indent="-400050">
              <a:buFont typeface="+mj-lt"/>
              <a:buAutoNum type="romanUcPeriod"/>
              <a:defRPr sz="1600">
                <a:solidFill>
                  <a:schemeClr val="tx1">
                    <a:lumMod val="75000"/>
                    <a:lumOff val="25000"/>
                  </a:schemeClr>
                </a:solidFill>
              </a:defRPr>
            </a:lvl3pPr>
            <a:lvl4pPr marL="1771650" indent="-400050">
              <a:buFont typeface="+mj-lt"/>
              <a:buAutoNum type="romanUcPeriod"/>
              <a:defRPr sz="1600">
                <a:solidFill>
                  <a:schemeClr val="tx1">
                    <a:lumMod val="75000"/>
                    <a:lumOff val="25000"/>
                  </a:schemeClr>
                </a:solidFill>
              </a:defRPr>
            </a:lvl4pPr>
            <a:lvl5pPr marL="1828800" indent="0">
              <a:buFont typeface="+mj-lt"/>
              <a:buNone/>
              <a:defRPr sz="1600">
                <a:solidFill>
                  <a:schemeClr val="tx1">
                    <a:lumMod val="75000"/>
                    <a:lumOff val="25000"/>
                  </a:schemeClr>
                </a:solidFill>
              </a:defRPr>
            </a:lvl5pPr>
            <a:lvl6pPr marL="2686050" indent="-400050">
              <a:buFont typeface="+mj-lt"/>
              <a:buAutoNum type="romanLcPeriod"/>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ekstvak 6">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
        <p:nvSpPr>
          <p:cNvPr id="3" name="Rechthoek 2">
            <a:extLst>
              <a:ext uri="{FF2B5EF4-FFF2-40B4-BE49-F238E27FC236}">
                <a16:creationId xmlns:a16="http://schemas.microsoft.com/office/drawing/2014/main" id="{01DCF94A-4218-DFE5-ABD3-AFDB96AC9F1C}"/>
              </a:ext>
            </a:extLst>
          </p:cNvPr>
          <p:cNvSpPr/>
          <p:nvPr userDrawn="1"/>
        </p:nvSpPr>
        <p:spPr>
          <a:xfrm>
            <a:off x="854242" y="709864"/>
            <a:ext cx="10443411" cy="5571916"/>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6" name="Rechthoek 5">
            <a:extLst>
              <a:ext uri="{FF2B5EF4-FFF2-40B4-BE49-F238E27FC236}">
                <a16:creationId xmlns:a16="http://schemas.microsoft.com/office/drawing/2014/main" id="{069DBCB4-F445-043C-2710-0E8EB3767C25}"/>
              </a:ext>
            </a:extLst>
          </p:cNvPr>
          <p:cNvSpPr/>
          <p:nvPr userDrawn="1"/>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8" name="Tekstvak 7">
            <a:extLst>
              <a:ext uri="{FF2B5EF4-FFF2-40B4-BE49-F238E27FC236}">
                <a16:creationId xmlns:a16="http://schemas.microsoft.com/office/drawing/2014/main" id="{D92ABF11-ABCE-3A52-0A6B-03C7441EB79F}"/>
              </a:ext>
            </a:extLst>
          </p:cNvPr>
          <p:cNvSpPr txBox="1"/>
          <p:nvPr userDrawn="1"/>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256953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dertitel">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45412ADE-FB81-457B-96F7-5C70C3906903}"/>
              </a:ext>
            </a:extLst>
          </p:cNvPr>
          <p:cNvSpPr>
            <a:spLocks noChangeAspect="1"/>
          </p:cNvSpPr>
          <p:nvPr/>
        </p:nvSpPr>
        <p:spPr>
          <a:xfrm>
            <a:off x="447817" y="601200"/>
            <a:ext cx="3682723" cy="5815475"/>
          </a:xfrm>
          <a:prstGeom prst="rect">
            <a:avLst/>
          </a:prstGeom>
          <a:solidFill>
            <a:srgbClr val="EAE21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BE" dirty="0"/>
          </a:p>
        </p:txBody>
      </p:sp>
      <p:sp>
        <p:nvSpPr>
          <p:cNvPr id="2" name="Titel 1">
            <a:extLst>
              <a:ext uri="{FF2B5EF4-FFF2-40B4-BE49-F238E27FC236}">
                <a16:creationId xmlns:a16="http://schemas.microsoft.com/office/drawing/2014/main" id="{72545D39-6BE8-4A7B-8B5A-BFB6A002D657}"/>
              </a:ext>
            </a:extLst>
          </p:cNvPr>
          <p:cNvSpPr>
            <a:spLocks noGrp="1"/>
          </p:cNvSpPr>
          <p:nvPr>
            <p:ph type="title"/>
          </p:nvPr>
        </p:nvSpPr>
        <p:spPr>
          <a:xfrm>
            <a:off x="641647" y="3630304"/>
            <a:ext cx="3161232" cy="2638150"/>
          </a:xfrm>
          <a:prstGeom prst="rect">
            <a:avLst/>
          </a:prstGeom>
        </p:spPr>
        <p:txBody>
          <a:bodyPr/>
          <a:lstStyle>
            <a:lvl1pPr>
              <a:defRPr sz="3600">
                <a:solidFill>
                  <a:schemeClr val="tx1">
                    <a:lumMod val="75000"/>
                    <a:lumOff val="25000"/>
                  </a:schemeClr>
                </a:solidFill>
              </a:defRPr>
            </a:lvl1pPr>
          </a:lstStyle>
          <a:p>
            <a:r>
              <a:rPr lang="nl-NL"/>
              <a:t>Klik om stijl te bewerken</a:t>
            </a:r>
            <a:endParaRPr lang="nl-BE" dirty="0"/>
          </a:p>
        </p:txBody>
      </p:sp>
      <p:sp>
        <p:nvSpPr>
          <p:cNvPr id="9" name="Tijdelijke aanduiding voor dianummer 5">
            <a:extLst>
              <a:ext uri="{FF2B5EF4-FFF2-40B4-BE49-F238E27FC236}">
                <a16:creationId xmlns:a16="http://schemas.microsoft.com/office/drawing/2014/main" id="{29819A99-BCEE-413A-B54C-CE9AB5397A65}"/>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5505BFA8-BE9B-4B87-9592-E17CC5605CD7}" type="slidenum">
              <a:rPr lang="nl-BE" smtClean="0"/>
              <a:pPr/>
              <a:t>‹nr.›</a:t>
            </a:fld>
            <a:endParaRPr lang="nl-BE" dirty="0"/>
          </a:p>
        </p:txBody>
      </p:sp>
      <p:sp>
        <p:nvSpPr>
          <p:cNvPr id="6" name="Rechthoek 5">
            <a:extLst>
              <a:ext uri="{FF2B5EF4-FFF2-40B4-BE49-F238E27FC236}">
                <a16:creationId xmlns:a16="http://schemas.microsoft.com/office/drawing/2014/main" id="{79C35E9E-5AB3-4FDC-9F36-9CCC1B153B77}"/>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7" name="Tijdelijke aanduiding voor inhoud 2">
            <a:extLst>
              <a:ext uri="{FF2B5EF4-FFF2-40B4-BE49-F238E27FC236}">
                <a16:creationId xmlns:a16="http://schemas.microsoft.com/office/drawing/2014/main" id="{8B41A4B1-F71E-456D-A6CC-85EA2B16D239}"/>
              </a:ext>
            </a:extLst>
          </p:cNvPr>
          <p:cNvSpPr>
            <a:spLocks noGrp="1"/>
          </p:cNvSpPr>
          <p:nvPr>
            <p:ph idx="10"/>
          </p:nvPr>
        </p:nvSpPr>
        <p:spPr>
          <a:xfrm>
            <a:off x="4885900" y="1419368"/>
            <a:ext cx="6523628" cy="4148918"/>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ekstvak 3">
            <a:extLst>
              <a:ext uri="{FF2B5EF4-FFF2-40B4-BE49-F238E27FC236}">
                <a16:creationId xmlns:a16="http://schemas.microsoft.com/office/drawing/2014/main" id="{9EC7589F-49DB-48C1-8E4B-F6DAEF8C0BED}"/>
              </a:ext>
            </a:extLst>
          </p:cNvPr>
          <p:cNvSpPr txBox="1"/>
          <p:nvPr/>
        </p:nvSpPr>
        <p:spPr>
          <a:xfrm>
            <a:off x="641647" y="750627"/>
            <a:ext cx="1623881" cy="923330"/>
          </a:xfrm>
          <a:prstGeom prst="rect">
            <a:avLst/>
          </a:prstGeom>
          <a:noFill/>
        </p:spPr>
        <p:txBody>
          <a:bodyPr wrap="square" rtlCol="0">
            <a:spAutoFit/>
          </a:bodyPr>
          <a:lstStyle/>
          <a:p>
            <a:pPr marL="914400" indent="-914400">
              <a:buFont typeface="+mj-lt"/>
              <a:buAutoNum type="arabicPeriod"/>
            </a:pPr>
            <a:endParaRPr lang="nl-BE" sz="5400" dirty="0">
              <a:solidFill>
                <a:schemeClr val="bg1"/>
              </a:solidFill>
              <a:latin typeface="Volte GSJ Heavy" panose="00000800000000000000" pitchFamily="50" charset="0"/>
            </a:endParaRPr>
          </a:p>
        </p:txBody>
      </p:sp>
      <p:sp>
        <p:nvSpPr>
          <p:cNvPr id="8" name="Tekstvak 7">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105958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ub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28174-6A9A-4B87-86DF-64CE2369E23C}"/>
              </a:ext>
            </a:extLst>
          </p:cNvPr>
          <p:cNvSpPr>
            <a:spLocks noGrp="1"/>
          </p:cNvSpPr>
          <p:nvPr>
            <p:ph type="title"/>
          </p:nvPr>
        </p:nvSpPr>
        <p:spPr>
          <a:xfrm>
            <a:off x="838200" y="696801"/>
            <a:ext cx="10651958" cy="1110243"/>
          </a:xfrm>
          <a:prstGeom prst="rect">
            <a:avLst/>
          </a:prstGeom>
        </p:spPr>
        <p:txBody>
          <a:bodyPr/>
          <a:lstStyle>
            <a:lvl1pPr>
              <a:defRPr sz="2800">
                <a:solidFill>
                  <a:schemeClr val="tx1">
                    <a:lumMod val="75000"/>
                    <a:lumOff val="25000"/>
                  </a:schemeClr>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BC511AFE-1EB2-4A6E-8ED3-FA2DC9B2F0C0}"/>
              </a:ext>
            </a:extLst>
          </p:cNvPr>
          <p:cNvSpPr>
            <a:spLocks noGrp="1"/>
          </p:cNvSpPr>
          <p:nvPr>
            <p:ph sz="half" idx="1"/>
          </p:nvPr>
        </p:nvSpPr>
        <p:spPr>
          <a:xfrm>
            <a:off x="838200" y="1963373"/>
            <a:ext cx="10651958" cy="4080321"/>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Rechthoek 9">
            <a:extLst>
              <a:ext uri="{FF2B5EF4-FFF2-40B4-BE49-F238E27FC236}">
                <a16:creationId xmlns:a16="http://schemas.microsoft.com/office/drawing/2014/main" id="{E72C19AB-A997-4CB3-8702-BCDD45A47C0A}"/>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9" name="Rechthoek 8">
            <a:extLst>
              <a:ext uri="{FF2B5EF4-FFF2-40B4-BE49-F238E27FC236}">
                <a16:creationId xmlns:a16="http://schemas.microsoft.com/office/drawing/2014/main" id="{519454BE-3606-4747-978F-A1F7BA68F585}"/>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1" name="Titel 1">
            <a:extLst>
              <a:ext uri="{FF2B5EF4-FFF2-40B4-BE49-F238E27FC236}">
                <a16:creationId xmlns:a16="http://schemas.microsoft.com/office/drawing/2014/main" id="{474F5384-905D-4248-B4E9-A23A46D99FA5}"/>
              </a:ext>
            </a:extLst>
          </p:cNvPr>
          <p:cNvSpPr txBox="1">
            <a:spLocks/>
          </p:cNvSpPr>
          <p:nvPr/>
        </p:nvSpPr>
        <p:spPr>
          <a:xfrm>
            <a:off x="0" y="513682"/>
            <a:ext cx="794082" cy="677780"/>
          </a:xfrm>
          <a:prstGeom prst="rect">
            <a:avLst/>
          </a:prstGeom>
        </p:spPr>
        <p:txBody>
          <a:bodyPr anchor="b"/>
          <a:lstStyle>
            <a:lvl1pPr algn="ctr" defTabSz="914400" rtl="0" eaLnBrk="1" latinLnBrk="0" hangingPunct="1">
              <a:lnSpc>
                <a:spcPct val="90000"/>
              </a:lnSpc>
              <a:spcBef>
                <a:spcPct val="0"/>
              </a:spcBef>
              <a:buNone/>
              <a:defRPr sz="3200" b="1" kern="1200">
                <a:solidFill>
                  <a:srgbClr val="EAE213"/>
                </a:solidFill>
                <a:latin typeface="Volte GSJ Heavy" panose="00000800000000000000" pitchFamily="50" charset="0"/>
                <a:ea typeface="+mj-ea"/>
                <a:cs typeface="+mj-cs"/>
              </a:defRPr>
            </a:lvl1pPr>
          </a:lstStyle>
          <a:p>
            <a:pPr marL="514350" indent="-514350">
              <a:buFont typeface="+mj-lt"/>
              <a:buAutoNum type="arabicPeriod"/>
            </a:pPr>
            <a:endParaRPr lang="nl-BE" dirty="0"/>
          </a:p>
        </p:txBody>
      </p:sp>
      <p:sp>
        <p:nvSpPr>
          <p:cNvPr id="13" name="Tijdelijke aanduiding voor dianummer 5">
            <a:extLst>
              <a:ext uri="{FF2B5EF4-FFF2-40B4-BE49-F238E27FC236}">
                <a16:creationId xmlns:a16="http://schemas.microsoft.com/office/drawing/2014/main" id="{9EBC2676-D700-46C6-A9AF-90CF052556D9}"/>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8" name="Tekstvak 7">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388378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m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E530C-F483-4501-9D06-95B2B50C2512}"/>
              </a:ext>
            </a:extLst>
          </p:cNvPr>
          <p:cNvSpPr>
            <a:spLocks noGrp="1"/>
          </p:cNvSpPr>
          <p:nvPr>
            <p:ph type="title"/>
          </p:nvPr>
        </p:nvSpPr>
        <p:spPr>
          <a:xfrm>
            <a:off x="838198" y="689812"/>
            <a:ext cx="10598625" cy="1237088"/>
          </a:xfrm>
          <a:prstGeom prst="rect">
            <a:avLst/>
          </a:prstGeom>
        </p:spPr>
        <p:txBody>
          <a:bodyPr/>
          <a:lstStyle>
            <a:lvl1pPr>
              <a:defRPr sz="2800"/>
            </a:lvl1pPr>
          </a:lstStyle>
          <a:p>
            <a:r>
              <a:rPr lang="nl-NL"/>
              <a:t>Klik om stijl te bewerken</a:t>
            </a:r>
            <a:endParaRPr lang="nl-BE" dirty="0"/>
          </a:p>
        </p:txBody>
      </p:sp>
      <p:sp>
        <p:nvSpPr>
          <p:cNvPr id="5" name="Tijdelijke aanduiding voor inhoud 2">
            <a:extLst>
              <a:ext uri="{FF2B5EF4-FFF2-40B4-BE49-F238E27FC236}">
                <a16:creationId xmlns:a16="http://schemas.microsoft.com/office/drawing/2014/main" id="{A07FEAAE-C1D3-40F2-91F7-A1E2361BAF0A}"/>
              </a:ext>
            </a:extLst>
          </p:cNvPr>
          <p:cNvSpPr>
            <a:spLocks noGrp="1"/>
          </p:cNvSpPr>
          <p:nvPr>
            <p:ph idx="10"/>
          </p:nvPr>
        </p:nvSpPr>
        <p:spPr>
          <a:xfrm>
            <a:off x="838200" y="2098506"/>
            <a:ext cx="10598623" cy="3824621"/>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Rechthoek 5">
            <a:extLst>
              <a:ext uri="{FF2B5EF4-FFF2-40B4-BE49-F238E27FC236}">
                <a16:creationId xmlns:a16="http://schemas.microsoft.com/office/drawing/2014/main" id="{3968B2DF-631A-4F11-8DA9-8AF1C4FD063F}"/>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8" name="Rechthoek 7">
            <a:extLst>
              <a:ext uri="{FF2B5EF4-FFF2-40B4-BE49-F238E27FC236}">
                <a16:creationId xmlns:a16="http://schemas.microsoft.com/office/drawing/2014/main" id="{4CF30FE8-B76F-4AD9-B46E-DE294444D834}"/>
              </a:ext>
            </a:extLst>
          </p:cNvPr>
          <p:cNvSpPr/>
          <p:nvPr/>
        </p:nvSpPr>
        <p:spPr>
          <a:xfrm rot="16200000">
            <a:off x="5757109" y="4231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7" name="Tijdelijke aanduiding voor dianummer 5">
            <a:extLst>
              <a:ext uri="{FF2B5EF4-FFF2-40B4-BE49-F238E27FC236}">
                <a16:creationId xmlns:a16="http://schemas.microsoft.com/office/drawing/2014/main" id="{359CFD89-C141-402B-ABFC-52C44E5B0855}"/>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9" name="Tekstvak 8">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321761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nkel tekst">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A07FEAAE-C1D3-40F2-91F7-A1E2361BAF0A}"/>
              </a:ext>
            </a:extLst>
          </p:cNvPr>
          <p:cNvSpPr>
            <a:spLocks noGrp="1"/>
          </p:cNvSpPr>
          <p:nvPr>
            <p:ph idx="10"/>
          </p:nvPr>
        </p:nvSpPr>
        <p:spPr>
          <a:xfrm>
            <a:off x="838200" y="1405720"/>
            <a:ext cx="10598623" cy="4517408"/>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Rechthoek 5">
            <a:extLst>
              <a:ext uri="{FF2B5EF4-FFF2-40B4-BE49-F238E27FC236}">
                <a16:creationId xmlns:a16="http://schemas.microsoft.com/office/drawing/2014/main" id="{3968B2DF-631A-4F11-8DA9-8AF1C4FD063F}"/>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8" name="Rechthoek 7">
            <a:extLst>
              <a:ext uri="{FF2B5EF4-FFF2-40B4-BE49-F238E27FC236}">
                <a16:creationId xmlns:a16="http://schemas.microsoft.com/office/drawing/2014/main" id="{4CF30FE8-B76F-4AD9-B46E-DE294444D834}"/>
              </a:ext>
            </a:extLst>
          </p:cNvPr>
          <p:cNvSpPr/>
          <p:nvPr/>
        </p:nvSpPr>
        <p:spPr>
          <a:xfrm rot="16200000">
            <a:off x="5757109" y="4231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7" name="Tijdelijke aanduiding voor dianummer 5">
            <a:extLst>
              <a:ext uri="{FF2B5EF4-FFF2-40B4-BE49-F238E27FC236}">
                <a16:creationId xmlns:a16="http://schemas.microsoft.com/office/drawing/2014/main" id="{359CFD89-C141-402B-ABFC-52C44E5B0855}"/>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9" name="Tekstvak 8">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378560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28174-6A9A-4B87-86DF-64CE2369E23C}"/>
              </a:ext>
            </a:extLst>
          </p:cNvPr>
          <p:cNvSpPr>
            <a:spLocks noGrp="1"/>
          </p:cNvSpPr>
          <p:nvPr>
            <p:ph type="title"/>
          </p:nvPr>
        </p:nvSpPr>
        <p:spPr>
          <a:xfrm>
            <a:off x="838200" y="670007"/>
            <a:ext cx="10515600" cy="1020681"/>
          </a:xfrm>
          <a:prstGeom prst="rect">
            <a:avLst/>
          </a:prstGeom>
        </p:spPr>
        <p:txBody>
          <a:bodyPr/>
          <a:lstStyle>
            <a:lvl1pPr>
              <a:defRPr sz="2800">
                <a:solidFill>
                  <a:schemeClr val="tx1">
                    <a:lumMod val="75000"/>
                    <a:lumOff val="25000"/>
                  </a:schemeClr>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BC511AFE-1EB2-4A6E-8ED3-FA2DC9B2F0C0}"/>
              </a:ext>
            </a:extLst>
          </p:cNvPr>
          <p:cNvSpPr>
            <a:spLocks noGrp="1"/>
          </p:cNvSpPr>
          <p:nvPr>
            <p:ph sz="half" idx="1"/>
          </p:nvPr>
        </p:nvSpPr>
        <p:spPr>
          <a:xfrm>
            <a:off x="838200" y="1825625"/>
            <a:ext cx="5181600" cy="4218070"/>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685800" indent="-2286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Rechthoek 9">
            <a:extLst>
              <a:ext uri="{FF2B5EF4-FFF2-40B4-BE49-F238E27FC236}">
                <a16:creationId xmlns:a16="http://schemas.microsoft.com/office/drawing/2014/main" id="{E72C19AB-A997-4CB3-8702-BCDD45A47C0A}"/>
              </a:ext>
            </a:extLst>
          </p:cNvPr>
          <p:cNvSpPr/>
          <p:nvPr/>
        </p:nvSpPr>
        <p:spPr>
          <a:xfrm rot="16200000">
            <a:off x="5757110" y="442909"/>
            <a:ext cx="677779" cy="12192003"/>
          </a:xfrm>
          <a:prstGeom prst="rect">
            <a:avLst/>
          </a:prstGeom>
          <a:solidFill>
            <a:srgbClr val="EAE2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4" name="Tijdelijke aanduiding voor inhoud 3">
            <a:extLst>
              <a:ext uri="{FF2B5EF4-FFF2-40B4-BE49-F238E27FC236}">
                <a16:creationId xmlns:a16="http://schemas.microsoft.com/office/drawing/2014/main" id="{F4C647BC-B54C-4290-9877-AB040E3414C6}"/>
              </a:ext>
            </a:extLst>
          </p:cNvPr>
          <p:cNvSpPr>
            <a:spLocks noGrp="1"/>
          </p:cNvSpPr>
          <p:nvPr>
            <p:ph sz="half" idx="2"/>
          </p:nvPr>
        </p:nvSpPr>
        <p:spPr>
          <a:xfrm>
            <a:off x="6172200" y="1825625"/>
            <a:ext cx="5181600" cy="4218070"/>
          </a:xfrm>
          <a:prstGeom prst="rect">
            <a:avLst/>
          </a:prstGeom>
        </p:spPr>
        <p:txBody>
          <a:bodyPr/>
          <a:lstStyle>
            <a:lvl1pPr marL="228600" indent="-228600">
              <a:buFont typeface="Arial" panose="020B0604020202020204" pitchFamily="34" charset="0"/>
              <a:buChar char="•"/>
              <a:defRPr sz="2400">
                <a:solidFill>
                  <a:schemeClr val="tx1">
                    <a:lumMod val="75000"/>
                    <a:lumOff val="25000"/>
                  </a:schemeClr>
                </a:solidFill>
              </a:defRPr>
            </a:lvl1pPr>
            <a:lvl2pPr marL="914400" indent="-457200">
              <a:buFont typeface="Courier New" panose="02070309020205020404" pitchFamily="49" charset="0"/>
              <a:buChar char="o"/>
              <a:defRPr sz="2000">
                <a:solidFill>
                  <a:schemeClr val="tx1">
                    <a:lumMod val="75000"/>
                    <a:lumOff val="25000"/>
                  </a:schemeClr>
                </a:solidFill>
              </a:defRPr>
            </a:lvl2pPr>
            <a:lvl3pPr marL="1143000" indent="-228600">
              <a:buFont typeface="Wingdings" panose="05000000000000000000" pitchFamily="2" charset="2"/>
              <a:buChar char="§"/>
              <a:defRPr sz="1800">
                <a:solidFill>
                  <a:schemeClr val="tx1">
                    <a:lumMod val="75000"/>
                    <a:lumOff val="25000"/>
                  </a:schemeClr>
                </a:solidFill>
              </a:defRPr>
            </a:lvl3pPr>
            <a:lvl4pPr marL="1600200" indent="-228600">
              <a:buFont typeface="Wingdings" panose="05000000000000000000" pitchFamily="2" charset="2"/>
              <a:buChar char="ü"/>
              <a:defRPr sz="1600">
                <a:solidFill>
                  <a:schemeClr val="tx1">
                    <a:lumMod val="75000"/>
                    <a:lumOff val="25000"/>
                  </a:schemeClr>
                </a:solidFill>
              </a:defRPr>
            </a:lvl4pPr>
            <a:lvl5pPr marL="2057400" indent="-228600">
              <a:buFont typeface="Wingdings" panose="05000000000000000000" pitchFamily="2" charset="2"/>
              <a:buChar char="q"/>
              <a:defRPr sz="1600">
                <a:solidFill>
                  <a:schemeClr val="tx1">
                    <a:lumMod val="75000"/>
                    <a:lumOff val="2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a:extLst>
              <a:ext uri="{FF2B5EF4-FFF2-40B4-BE49-F238E27FC236}">
                <a16:creationId xmlns:a16="http://schemas.microsoft.com/office/drawing/2014/main" id="{519454BE-3606-4747-978F-A1F7BA68F585}"/>
              </a:ext>
            </a:extLst>
          </p:cNvPr>
          <p:cNvSpPr/>
          <p:nvPr/>
        </p:nvSpPr>
        <p:spPr>
          <a:xfrm>
            <a:off x="9829800" y="148557"/>
            <a:ext cx="2141621" cy="3651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dirty="0"/>
          </a:p>
        </p:txBody>
      </p:sp>
      <p:sp>
        <p:nvSpPr>
          <p:cNvPr id="12" name="Tijdelijke aanduiding voor dianummer 5">
            <a:extLst>
              <a:ext uri="{FF2B5EF4-FFF2-40B4-BE49-F238E27FC236}">
                <a16:creationId xmlns:a16="http://schemas.microsoft.com/office/drawing/2014/main" id="{EE6138A4-F6B5-4C7B-A0B8-50063ABF6630}"/>
              </a:ext>
            </a:extLst>
          </p:cNvPr>
          <p:cNvSpPr>
            <a:spLocks noGrp="1"/>
          </p:cNvSpPr>
          <p:nvPr>
            <p:ph type="sldNum" sz="quarter" idx="12"/>
          </p:nvPr>
        </p:nvSpPr>
        <p:spPr>
          <a:xfrm>
            <a:off x="9296397" y="6356350"/>
            <a:ext cx="2743200" cy="365125"/>
          </a:xfrm>
          <a:prstGeom prst="rect">
            <a:avLst/>
          </a:prstGeom>
        </p:spPr>
        <p:txBody>
          <a:bodyPr/>
          <a:lstStyle>
            <a:lvl1pPr algn="r">
              <a:defRPr sz="1200">
                <a:solidFill>
                  <a:schemeClr val="tx1">
                    <a:lumMod val="50000"/>
                    <a:lumOff val="50000"/>
                  </a:schemeClr>
                </a:solidFill>
              </a:defRPr>
            </a:lvl1pPr>
          </a:lstStyle>
          <a:p>
            <a:fld id="{FC0DBB51-4107-4190-8F47-6DF29D185AC4}" type="slidenum">
              <a:rPr lang="nl-BE" smtClean="0"/>
              <a:t>‹nr.›</a:t>
            </a:fld>
            <a:endParaRPr lang="nl-BE"/>
          </a:p>
        </p:txBody>
      </p:sp>
      <p:sp>
        <p:nvSpPr>
          <p:cNvPr id="8" name="Tekstvak 7">
            <a:extLst>
              <a:ext uri="{FF2B5EF4-FFF2-40B4-BE49-F238E27FC236}">
                <a16:creationId xmlns:a16="http://schemas.microsoft.com/office/drawing/2014/main" id="{645D4C29-6453-403D-8AD5-C7392BF37FB3}"/>
              </a:ext>
            </a:extLst>
          </p:cNvPr>
          <p:cNvSpPr txBox="1"/>
          <p:nvPr/>
        </p:nvSpPr>
        <p:spPr>
          <a:xfrm>
            <a:off x="191344" y="192621"/>
            <a:ext cx="4680520" cy="276999"/>
          </a:xfrm>
          <a:prstGeom prst="rect">
            <a:avLst/>
          </a:prstGeom>
          <a:noFill/>
        </p:spPr>
        <p:txBody>
          <a:bodyPr wrap="square" rtlCol="0">
            <a:spAutoFit/>
          </a:bodyPr>
          <a:lstStyle/>
          <a:p>
            <a:r>
              <a:rPr lang="nl-BE" sz="1200" b="0" dirty="0">
                <a:solidFill>
                  <a:srgbClr val="A8B077"/>
                </a:solidFill>
                <a:latin typeface="+mj-lt"/>
              </a:rPr>
              <a:t>Gedeelde kennis is dubbele kennis</a:t>
            </a:r>
          </a:p>
        </p:txBody>
      </p:sp>
    </p:spTree>
    <p:extLst>
      <p:ext uri="{BB962C8B-B14F-4D97-AF65-F5344CB8AC3E}">
        <p14:creationId xmlns:p14="http://schemas.microsoft.com/office/powerpoint/2010/main" val="47785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998104"/>
      </p:ext>
    </p:extLst>
  </p:cSld>
  <p:clrMap bg1="lt1" tx1="dk1" bg2="lt2" tx2="dk2" accent1="accent1" accent2="accent2" accent3="accent3" accent4="accent4" accent5="accent5" accent6="accent6" hlink="hlink" folHlink="folHlink"/>
  <p:sldLayoutIdLst>
    <p:sldLayoutId id="2147483665" r:id="rId1"/>
    <p:sldLayoutId id="2147483680"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76" r:id="rId14"/>
    <p:sldLayoutId id="2147483677" r:id="rId15"/>
    <p:sldLayoutId id="2147483678" r:id="rId16"/>
    <p:sldLayoutId id="214748366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9"/>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9"/>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9"/>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9"/>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9"/>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hyperlink" Target="mailto:fho@gsj.be"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77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CAF0-0849-6F92-4268-A896073874F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032D605-F271-723B-7069-DB17F43F64B8}"/>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DB27DB84-4C6F-DD1B-EEF8-92449A7CE0E5}"/>
              </a:ext>
            </a:extLst>
          </p:cNvPr>
          <p:cNvSpPr>
            <a:spLocks noGrp="1"/>
          </p:cNvSpPr>
          <p:nvPr>
            <p:ph type="sldNum" sz="quarter" idx="12"/>
          </p:nvPr>
        </p:nvSpPr>
        <p:spPr/>
        <p:txBody>
          <a:bodyPr/>
          <a:lstStyle/>
          <a:p>
            <a:fld id="{30EC5EF0-EB53-4129-9965-E5E97D9D5CB5}" type="slidenum">
              <a:rPr lang="nl-BE" smtClean="0">
                <a:solidFill>
                  <a:schemeClr val="tx1"/>
                </a:solidFill>
              </a:rPr>
              <a:t>10</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56779C62-D328-7FE5-F9DE-04487268BFE2}"/>
              </a:ext>
            </a:extLst>
          </p:cNvPr>
          <p:cNvSpPr>
            <a:spLocks noGrp="1"/>
          </p:cNvSpPr>
          <p:nvPr>
            <p:ph idx="10"/>
          </p:nvPr>
        </p:nvSpPr>
        <p:spPr/>
        <p:txBody>
          <a:bodyPr>
            <a:normAutofit fontScale="92500"/>
          </a:bodyPr>
          <a:lstStyle/>
          <a:p>
            <a:pPr marL="457200" lvl="1" indent="0">
              <a:buNone/>
            </a:pPr>
            <a:r>
              <a:rPr lang="nl-BE" sz="3000" dirty="0"/>
              <a:t>Wat is verkavelen? </a:t>
            </a:r>
          </a:p>
          <a:p>
            <a:pPr marL="457200" lvl="1" indent="0">
              <a:buNone/>
            </a:pPr>
            <a:endParaRPr lang="nl-BE" sz="2800" dirty="0"/>
          </a:p>
          <a:p>
            <a:pPr lvl="3">
              <a:buFont typeface="Arial" panose="020B0604020202020204" pitchFamily="34" charset="0"/>
              <a:buChar char="•"/>
            </a:pPr>
            <a:r>
              <a:rPr lang="nl-BE" sz="2400" dirty="0"/>
              <a:t>Wat indien sprake van meerdere kadastrale percelen? </a:t>
            </a:r>
          </a:p>
          <a:p>
            <a:pPr lvl="4">
              <a:buFont typeface="Arial" panose="020B0604020202020204" pitchFamily="34" charset="0"/>
              <a:buChar char="•"/>
            </a:pPr>
            <a:r>
              <a:rPr lang="nl-BE" sz="2200" dirty="0"/>
              <a:t>Kadastrale gegevens of </a:t>
            </a:r>
            <a:r>
              <a:rPr lang="nl-BE" sz="2200" dirty="0" err="1"/>
              <a:t>oplijsting</a:t>
            </a:r>
            <a:r>
              <a:rPr lang="nl-BE" sz="2200" dirty="0"/>
              <a:t> is niet relevant (</a:t>
            </a:r>
            <a:r>
              <a:rPr lang="nl-BE" sz="2200" dirty="0" err="1"/>
              <a:t>RvSt</a:t>
            </a:r>
            <a:r>
              <a:rPr lang="nl-BE" sz="2200" dirty="0"/>
              <a:t> 21 december 2005, </a:t>
            </a:r>
            <a:r>
              <a:rPr lang="nl-BE" sz="2200" dirty="0" err="1"/>
              <a:t>nr</a:t>
            </a:r>
            <a:r>
              <a:rPr lang="nl-BE" sz="2200" dirty="0"/>
              <a:t> 153.067)</a:t>
            </a:r>
          </a:p>
          <a:p>
            <a:pPr lvl="4">
              <a:buFont typeface="Arial" panose="020B0604020202020204" pitchFamily="34" charset="0"/>
              <a:buChar char="•"/>
            </a:pPr>
            <a:r>
              <a:rPr lang="nl-BE" sz="2200" dirty="0" err="1"/>
              <a:t>Vb</a:t>
            </a:r>
            <a:r>
              <a:rPr lang="nl-BE" sz="2200" dirty="0"/>
              <a:t> creatie mede-eigendom geen verkavelingsvergunningsplicht</a:t>
            </a:r>
          </a:p>
          <a:p>
            <a:pPr lvl="3"/>
            <a:r>
              <a:rPr lang="nl-BE" sz="2400" dirty="0"/>
              <a:t>D.w.z. geen verkavelingsvergunning voor samenvoegen van kavels</a:t>
            </a:r>
          </a:p>
        </p:txBody>
      </p:sp>
      <p:sp>
        <p:nvSpPr>
          <p:cNvPr id="8" name="Titel 4">
            <a:extLst>
              <a:ext uri="{FF2B5EF4-FFF2-40B4-BE49-F238E27FC236}">
                <a16:creationId xmlns:a16="http://schemas.microsoft.com/office/drawing/2014/main" id="{54485597-E15F-99B1-1AB7-BFA431248913}"/>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37401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2BA4-B508-CBA4-AE8A-0BDC67E0121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C46374D-94E7-5634-D888-C11B45450210}"/>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7FCA496-7227-E322-166C-1D33278D34E4}"/>
              </a:ext>
            </a:extLst>
          </p:cNvPr>
          <p:cNvSpPr>
            <a:spLocks noGrp="1"/>
          </p:cNvSpPr>
          <p:nvPr>
            <p:ph type="sldNum" sz="quarter" idx="12"/>
          </p:nvPr>
        </p:nvSpPr>
        <p:spPr/>
        <p:txBody>
          <a:bodyPr/>
          <a:lstStyle/>
          <a:p>
            <a:fld id="{30EC5EF0-EB53-4129-9965-E5E97D9D5CB5}" type="slidenum">
              <a:rPr lang="nl-BE" smtClean="0">
                <a:solidFill>
                  <a:schemeClr val="tx1"/>
                </a:solidFill>
              </a:rPr>
              <a:t>11</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DB502D9-09E6-D4CE-DAFA-C3B1DB4537FD}"/>
              </a:ext>
            </a:extLst>
          </p:cNvPr>
          <p:cNvSpPr>
            <a:spLocks noGrp="1"/>
          </p:cNvSpPr>
          <p:nvPr>
            <p:ph idx="10"/>
          </p:nvPr>
        </p:nvSpPr>
        <p:spPr/>
        <p:txBody>
          <a:bodyPr>
            <a:normAutofit fontScale="85000" lnSpcReduction="20000"/>
          </a:bodyPr>
          <a:lstStyle/>
          <a:p>
            <a:pPr marL="457200" lvl="1" indent="0">
              <a:buNone/>
            </a:pPr>
            <a:r>
              <a:rPr lang="nl-BE" sz="3300" dirty="0"/>
              <a:t>Wat is verkavelen?</a:t>
            </a:r>
          </a:p>
          <a:p>
            <a:pPr marL="457200" lvl="1" indent="0">
              <a:buNone/>
            </a:pPr>
            <a:r>
              <a:rPr lang="nl-BE" sz="2800" dirty="0"/>
              <a:t> </a:t>
            </a:r>
          </a:p>
          <a:p>
            <a:pPr lvl="2">
              <a:buFont typeface="Arial" panose="020B0604020202020204" pitchFamily="34" charset="0"/>
              <a:buChar char="•"/>
            </a:pPr>
            <a:r>
              <a:rPr lang="nl-BE" sz="2600" dirty="0"/>
              <a:t>(2) </a:t>
            </a:r>
            <a:r>
              <a:rPr lang="nl-BE" sz="2600" u="sng" dirty="0"/>
              <a:t>Overdracht</a:t>
            </a:r>
            <a:r>
              <a:rPr lang="nl-BE" sz="2600" dirty="0"/>
              <a:t> van kavels</a:t>
            </a:r>
          </a:p>
          <a:p>
            <a:pPr lvl="3"/>
            <a:r>
              <a:rPr lang="nl-BE" sz="2000" dirty="0"/>
              <a:t>Vastgelegde overdrachtsvormen – limitatief!</a:t>
            </a:r>
          </a:p>
          <a:p>
            <a:pPr lvl="4"/>
            <a:r>
              <a:rPr lang="nl-BE" dirty="0"/>
              <a:t>Verkoop</a:t>
            </a:r>
          </a:p>
          <a:p>
            <a:pPr lvl="4"/>
            <a:r>
              <a:rPr lang="nl-BE" dirty="0"/>
              <a:t>Verhuur meer dan 9 j</a:t>
            </a:r>
          </a:p>
          <a:p>
            <a:pPr lvl="4"/>
            <a:r>
              <a:rPr lang="nl-BE" dirty="0"/>
              <a:t>Erfpacht</a:t>
            </a:r>
          </a:p>
          <a:p>
            <a:pPr lvl="4"/>
            <a:r>
              <a:rPr lang="nl-BE" dirty="0"/>
              <a:t>Opstal  </a:t>
            </a:r>
          </a:p>
          <a:p>
            <a:pPr lvl="3"/>
            <a:r>
              <a:rPr lang="nl-BE" dirty="0"/>
              <a:t>ruime interpretatie </a:t>
            </a:r>
          </a:p>
          <a:p>
            <a:pPr lvl="4"/>
            <a:r>
              <a:rPr lang="nl-BE" dirty="0" err="1"/>
              <a:t>vb</a:t>
            </a:r>
            <a:r>
              <a:rPr lang="nl-BE" dirty="0"/>
              <a:t> afstand van natrekking </a:t>
            </a:r>
            <a:r>
              <a:rPr lang="nl-BE" dirty="0" err="1"/>
              <a:t>cfr</a:t>
            </a:r>
            <a:r>
              <a:rPr lang="nl-BE" dirty="0"/>
              <a:t> </a:t>
            </a:r>
            <a:r>
              <a:rPr lang="nl-BE" dirty="0" err="1"/>
              <a:t>Cass</a:t>
            </a:r>
            <a:r>
              <a:rPr lang="nl-BE" dirty="0"/>
              <a:t>. ook opstal</a:t>
            </a:r>
          </a:p>
          <a:p>
            <a:pPr lvl="4"/>
            <a:r>
              <a:rPr lang="nl-BE" dirty="0" err="1"/>
              <a:t>Vb</a:t>
            </a:r>
            <a:r>
              <a:rPr lang="nl-BE" dirty="0"/>
              <a:t> onroerende leasing indien verwezenlijkt door recht van opstal of erfpacht</a:t>
            </a:r>
          </a:p>
          <a:p>
            <a:pPr lvl="3"/>
            <a:r>
              <a:rPr lang="nl-BE" sz="2000" dirty="0"/>
              <a:t>Wat niet? Erfenis – vruchtgebruik – pacht – domeinconcessie – schenking - … (</a:t>
            </a:r>
            <a:r>
              <a:rPr lang="nl-BE" sz="2000" dirty="0" err="1"/>
              <a:t>RvVb</a:t>
            </a:r>
            <a:r>
              <a:rPr lang="nl-BE" sz="2000" dirty="0"/>
              <a:t>/A/2014/0755 </a:t>
            </a:r>
            <a:r>
              <a:rPr lang="nl-BE" sz="2000" dirty="0" err="1"/>
              <a:t>dd</a:t>
            </a:r>
            <a:r>
              <a:rPr lang="nl-BE" sz="2000" dirty="0"/>
              <a:t> 4 november 2014)</a:t>
            </a:r>
          </a:p>
          <a:p>
            <a:pPr lvl="2"/>
            <a:r>
              <a:rPr lang="nl-BE" sz="2600" dirty="0"/>
              <a:t>Let op: ook onder opschortende voorwaarde!</a:t>
            </a:r>
          </a:p>
          <a:p>
            <a:pPr marL="457200" lvl="1" indent="0">
              <a:buNone/>
            </a:pPr>
            <a:endParaRPr lang="nl-BE" sz="2800" dirty="0"/>
          </a:p>
        </p:txBody>
      </p:sp>
      <p:sp>
        <p:nvSpPr>
          <p:cNvPr id="8" name="Titel 4">
            <a:extLst>
              <a:ext uri="{FF2B5EF4-FFF2-40B4-BE49-F238E27FC236}">
                <a16:creationId xmlns:a16="http://schemas.microsoft.com/office/drawing/2014/main" id="{7CD2A9B1-42E6-69E4-3A12-0B307699A795}"/>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97923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E605B-0CD8-ECE6-2A4E-B3FF4ACBCB2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788B908-5C56-DD96-43FC-E5336FB47DFC}"/>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BB53BFD9-B74E-DE32-D868-9E7183CE8720}"/>
              </a:ext>
            </a:extLst>
          </p:cNvPr>
          <p:cNvSpPr>
            <a:spLocks noGrp="1"/>
          </p:cNvSpPr>
          <p:nvPr>
            <p:ph type="sldNum" sz="quarter" idx="12"/>
          </p:nvPr>
        </p:nvSpPr>
        <p:spPr/>
        <p:txBody>
          <a:bodyPr/>
          <a:lstStyle/>
          <a:p>
            <a:fld id="{30EC5EF0-EB53-4129-9965-E5E97D9D5CB5}" type="slidenum">
              <a:rPr lang="nl-BE" smtClean="0">
                <a:solidFill>
                  <a:schemeClr val="tx1"/>
                </a:solidFill>
              </a:rPr>
              <a:t>12</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9AF498F8-320F-281B-EF82-1B53EAC7ADD4}"/>
              </a:ext>
            </a:extLst>
          </p:cNvPr>
          <p:cNvSpPr>
            <a:spLocks noGrp="1"/>
          </p:cNvSpPr>
          <p:nvPr>
            <p:ph idx="10"/>
          </p:nvPr>
        </p:nvSpPr>
        <p:spPr/>
        <p:txBody>
          <a:bodyPr>
            <a:normAutofit fontScale="92500" lnSpcReduction="20000"/>
          </a:bodyPr>
          <a:lstStyle/>
          <a:p>
            <a:pPr marL="457200" lvl="1" indent="0">
              <a:buNone/>
            </a:pPr>
            <a:r>
              <a:rPr lang="nl-BE" sz="3000" dirty="0"/>
              <a:t>Wat is verkavelen?</a:t>
            </a:r>
          </a:p>
          <a:p>
            <a:pPr marL="457200" lvl="1" indent="0">
              <a:buNone/>
            </a:pPr>
            <a:endParaRPr lang="nl-BE" sz="2800" dirty="0"/>
          </a:p>
          <a:p>
            <a:pPr lvl="2">
              <a:buFont typeface="Arial" panose="020B0604020202020204" pitchFamily="34" charset="0"/>
              <a:buChar char="•"/>
            </a:pPr>
            <a:r>
              <a:rPr lang="nl-BE" sz="2600" dirty="0"/>
              <a:t>(3) </a:t>
            </a:r>
            <a:r>
              <a:rPr lang="nl-BE" sz="2600" u="sng" dirty="0"/>
              <a:t>Met het oog op woningbouw</a:t>
            </a:r>
            <a:r>
              <a:rPr lang="nl-BE" sz="2600" dirty="0"/>
              <a:t> of oprichting van constructies die voor bewoning kunnen worden gebruikt</a:t>
            </a:r>
          </a:p>
          <a:p>
            <a:pPr lvl="3">
              <a:buFont typeface="Arial" panose="020B0604020202020204" pitchFamily="34" charset="0"/>
              <a:buChar char="•"/>
            </a:pPr>
            <a:r>
              <a:rPr lang="nl-BE" sz="2200" dirty="0"/>
              <a:t>Opsplitsing woning/tuin?</a:t>
            </a:r>
          </a:p>
          <a:p>
            <a:pPr lvl="4">
              <a:buFont typeface="Arial" panose="020B0604020202020204" pitchFamily="34" charset="0"/>
              <a:buChar char="•"/>
            </a:pPr>
            <a:r>
              <a:rPr lang="nl-BE" sz="2000" dirty="0"/>
              <a:t>Verkoop woning of verkoop tuin? </a:t>
            </a:r>
          </a:p>
          <a:p>
            <a:pPr lvl="3"/>
            <a:r>
              <a:rPr lang="nl-BE" sz="2000" dirty="0"/>
              <a:t>Vanuit bescherming van de koper – verwerft zekerheid over bouwmogelijkheden perceel</a:t>
            </a:r>
          </a:p>
          <a:p>
            <a:pPr lvl="3"/>
            <a:r>
              <a:rPr lang="nl-BE" sz="2000" dirty="0"/>
              <a:t>Onderscheid met notariële splitsing (art. 5.2.2. VCRO)  </a:t>
            </a:r>
          </a:p>
          <a:p>
            <a:pPr lvl="4"/>
            <a:r>
              <a:rPr lang="nl-BE" sz="2000" dirty="0"/>
              <a:t>intentie is belangrijk – intentie van woningbouw!</a:t>
            </a:r>
          </a:p>
          <a:p>
            <a:pPr marL="457200" lvl="1" indent="0">
              <a:buNone/>
            </a:pPr>
            <a:endParaRPr lang="nl-BE" sz="2800" dirty="0"/>
          </a:p>
        </p:txBody>
      </p:sp>
      <p:sp>
        <p:nvSpPr>
          <p:cNvPr id="8" name="Titel 4">
            <a:extLst>
              <a:ext uri="{FF2B5EF4-FFF2-40B4-BE49-F238E27FC236}">
                <a16:creationId xmlns:a16="http://schemas.microsoft.com/office/drawing/2014/main" id="{C788D3F8-2B73-3118-829A-23A992970B31}"/>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73588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79CD-BD4A-9034-E816-661D0996CE4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11DB7D4-86B1-33B0-0C2A-9F4DA86BC957}"/>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9288D055-8A37-7515-8ADC-A3397C5BFD33}"/>
              </a:ext>
            </a:extLst>
          </p:cNvPr>
          <p:cNvSpPr>
            <a:spLocks noGrp="1"/>
          </p:cNvSpPr>
          <p:nvPr>
            <p:ph type="sldNum" sz="quarter" idx="12"/>
          </p:nvPr>
        </p:nvSpPr>
        <p:spPr/>
        <p:txBody>
          <a:bodyPr/>
          <a:lstStyle/>
          <a:p>
            <a:fld id="{30EC5EF0-EB53-4129-9965-E5E97D9D5CB5}" type="slidenum">
              <a:rPr lang="nl-BE" smtClean="0">
                <a:solidFill>
                  <a:schemeClr val="tx1"/>
                </a:solidFill>
              </a:rPr>
              <a:t>13</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7A8F23B6-C9F6-4D63-3E66-949E501E8982}"/>
              </a:ext>
            </a:extLst>
          </p:cNvPr>
          <p:cNvSpPr>
            <a:spLocks noGrp="1"/>
          </p:cNvSpPr>
          <p:nvPr>
            <p:ph idx="10"/>
          </p:nvPr>
        </p:nvSpPr>
        <p:spPr/>
        <p:txBody>
          <a:bodyPr>
            <a:normAutofit fontScale="92500" lnSpcReduction="10000"/>
          </a:bodyPr>
          <a:lstStyle/>
          <a:p>
            <a:pPr marL="457200" lvl="1" indent="0">
              <a:buNone/>
            </a:pPr>
            <a:r>
              <a:rPr lang="nl-BE" sz="3000" dirty="0"/>
              <a:t>Wat is verkavelen?</a:t>
            </a:r>
          </a:p>
          <a:p>
            <a:pPr marL="457200" lvl="1" indent="0">
              <a:buNone/>
            </a:pPr>
            <a:endParaRPr lang="nl-BE" sz="2800" dirty="0"/>
          </a:p>
          <a:p>
            <a:pPr lvl="2"/>
            <a:r>
              <a:rPr lang="nl-BE" sz="2200" dirty="0"/>
              <a:t>VKV geldt enkel voor aanbieden </a:t>
            </a:r>
            <a:r>
              <a:rPr lang="nl-BE" sz="2200" u="sng" dirty="0"/>
              <a:t>onbebouwde percelen</a:t>
            </a:r>
            <a:r>
              <a:rPr lang="nl-BE" sz="2200" dirty="0"/>
              <a:t> (</a:t>
            </a:r>
            <a:r>
              <a:rPr lang="nl-BE" sz="2200" i="1" dirty="0" err="1"/>
              <a:t>Parl</a:t>
            </a:r>
            <a:r>
              <a:rPr lang="nl-BE" sz="2200" i="1" dirty="0"/>
              <a:t>. St. </a:t>
            </a:r>
            <a:r>
              <a:rPr lang="nl-BE" sz="2200" dirty="0"/>
              <a:t>Vl. </a:t>
            </a:r>
            <a:r>
              <a:rPr lang="nl-BE" sz="2200" dirty="0" err="1"/>
              <a:t>Parl</a:t>
            </a:r>
            <a:r>
              <a:rPr lang="nl-BE" sz="2200" dirty="0"/>
              <a:t>. 2011-2012, nr. 1494/1, 6):</a:t>
            </a:r>
          </a:p>
          <a:p>
            <a:pPr lvl="3"/>
            <a:r>
              <a:rPr lang="nl-BE" sz="2000" dirty="0">
                <a:solidFill>
                  <a:schemeClr val="tx1"/>
                </a:solidFill>
              </a:rPr>
              <a:t>Interpretatieve bepaling  art. </a:t>
            </a:r>
            <a:r>
              <a:rPr lang="nl-BE" sz="2200" dirty="0"/>
              <a:t>20 Wijzigingsdecreet 11/5/12</a:t>
            </a:r>
          </a:p>
          <a:p>
            <a:pPr marL="1454150" lvl="3" indent="0">
              <a:lnSpc>
                <a:spcPct val="100000"/>
              </a:lnSpc>
              <a:buNone/>
            </a:pPr>
            <a:r>
              <a:rPr lang="nl-BE" sz="1900" i="1" dirty="0"/>
              <a:t>“Een voorafgaande verkavelingsvergunning is </a:t>
            </a:r>
            <a:r>
              <a:rPr lang="nl-BE" sz="1900" b="1" i="1" u="sng" dirty="0"/>
              <a:t>niet </a:t>
            </a:r>
            <a:r>
              <a:rPr lang="nl-BE" sz="1900" i="1" dirty="0"/>
              <a:t>vereist indien op de kavels één of meer woningen of constructies die voor bewoning kunnen worden gebruikt, worden opgericht, vooraleer de kavels door middel van een van de genoemde overdrachtsvormen worden aangeboden.”</a:t>
            </a:r>
          </a:p>
          <a:p>
            <a:pPr marL="457200" lvl="1" indent="0">
              <a:buNone/>
            </a:pPr>
            <a:endParaRPr lang="nl-BE" sz="2800" dirty="0"/>
          </a:p>
        </p:txBody>
      </p:sp>
      <p:sp>
        <p:nvSpPr>
          <p:cNvPr id="8" name="Titel 4">
            <a:extLst>
              <a:ext uri="{FF2B5EF4-FFF2-40B4-BE49-F238E27FC236}">
                <a16:creationId xmlns:a16="http://schemas.microsoft.com/office/drawing/2014/main" id="{5CAFFF7F-2DEB-80F2-88F4-79736650C2F1}"/>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94923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2C8B4-4FDA-7175-4763-06112DB3CAA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0161AD9-46DB-7828-B3A7-A21FE2282AAC}"/>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72B50625-7394-E92A-8F20-FE482ADA68E5}"/>
              </a:ext>
            </a:extLst>
          </p:cNvPr>
          <p:cNvSpPr>
            <a:spLocks noGrp="1"/>
          </p:cNvSpPr>
          <p:nvPr>
            <p:ph type="sldNum" sz="quarter" idx="12"/>
          </p:nvPr>
        </p:nvSpPr>
        <p:spPr/>
        <p:txBody>
          <a:bodyPr/>
          <a:lstStyle/>
          <a:p>
            <a:fld id="{30EC5EF0-EB53-4129-9965-E5E97D9D5CB5}" type="slidenum">
              <a:rPr lang="nl-BE" smtClean="0">
                <a:solidFill>
                  <a:schemeClr val="tx1"/>
                </a:solidFill>
              </a:rPr>
              <a:t>14</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614BFF3-73A4-897E-517F-FF9502539865}"/>
              </a:ext>
            </a:extLst>
          </p:cNvPr>
          <p:cNvSpPr>
            <a:spLocks noGrp="1"/>
          </p:cNvSpPr>
          <p:nvPr>
            <p:ph idx="10"/>
          </p:nvPr>
        </p:nvSpPr>
        <p:spPr/>
        <p:txBody>
          <a:bodyPr>
            <a:normAutofit fontScale="85000" lnSpcReduction="20000"/>
          </a:bodyPr>
          <a:lstStyle/>
          <a:p>
            <a:pPr marL="457200" lvl="1" indent="0">
              <a:buNone/>
            </a:pPr>
            <a:r>
              <a:rPr lang="nl-BE" sz="3300" dirty="0"/>
              <a:t>Wat is verkavelen?</a:t>
            </a:r>
          </a:p>
          <a:p>
            <a:pPr marL="457200" lvl="1" indent="0">
              <a:buNone/>
            </a:pPr>
            <a:endParaRPr lang="nl-BE" sz="2800" dirty="0"/>
          </a:p>
          <a:p>
            <a:pPr lvl="3"/>
            <a:r>
              <a:rPr lang="nl-BE" sz="2000" dirty="0"/>
              <a:t>DUS: indien overdracht woning en behoud onbebouwde kavel GEEN VKV noodzakelijk</a:t>
            </a:r>
          </a:p>
          <a:p>
            <a:pPr lvl="3"/>
            <a:r>
              <a:rPr lang="nl-BE" sz="2000" dirty="0"/>
              <a:t>MAAR (</a:t>
            </a:r>
            <a:r>
              <a:rPr lang="nl-BE" sz="2000" dirty="0" err="1"/>
              <a:t>RvVb</a:t>
            </a:r>
            <a:r>
              <a:rPr lang="nl-BE" sz="2000" dirty="0"/>
              <a:t> nr. A/1516/0677, 23 februari 2016)</a:t>
            </a:r>
          </a:p>
          <a:p>
            <a:pPr lvl="4" algn="just"/>
            <a:r>
              <a:rPr lang="nl-NL" sz="1900" i="1" dirty="0"/>
              <a:t>SBV voor bouwen van een kantoor en twee appartementsgebouwen maar gebouwen worden opgericht op bestaande ondergrondse parking. Het perceel was voordien afgesplitst maar werd gesteld geen onbebouwde kavel  (want ondergrondse parking) dus geen VKV nodig. </a:t>
            </a:r>
          </a:p>
          <a:p>
            <a:pPr lvl="4" algn="just"/>
            <a:r>
              <a:rPr lang="nl-NL" sz="1900" i="1" dirty="0" err="1"/>
              <a:t>RvVb</a:t>
            </a:r>
            <a:r>
              <a:rPr lang="nl-NL" sz="1900" i="1" dirty="0"/>
              <a:t>  - Onbebouwde kavels hebben betrekking op kavels die nog niet zijn bebouwd met </a:t>
            </a:r>
            <a:r>
              <a:rPr lang="nl-NL" sz="1900" i="1" u="sng" dirty="0"/>
              <a:t>constructies voor woningbouw </a:t>
            </a:r>
            <a:r>
              <a:rPr lang="nl-NL" sz="1900" i="1" dirty="0"/>
              <a:t>of constructies die voor bewoning kunnen worden gebruikt. Ondergrondse garage is niet zo bestemd voor woningbouw dus alsnog VKV vereist</a:t>
            </a:r>
            <a:endParaRPr lang="nl-BE" sz="1900" dirty="0"/>
          </a:p>
          <a:p>
            <a:pPr marL="457200" lvl="1" indent="0">
              <a:buNone/>
            </a:pPr>
            <a:endParaRPr lang="nl-BE" sz="2800" dirty="0"/>
          </a:p>
        </p:txBody>
      </p:sp>
      <p:sp>
        <p:nvSpPr>
          <p:cNvPr id="8" name="Titel 4">
            <a:extLst>
              <a:ext uri="{FF2B5EF4-FFF2-40B4-BE49-F238E27FC236}">
                <a16:creationId xmlns:a16="http://schemas.microsoft.com/office/drawing/2014/main" id="{204C4A03-01B2-1DFA-E364-CEDADB36475B}"/>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777794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A231-C69F-C179-C6EE-2F11E6FF261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4D06D09-4F20-96C1-9515-15152447A1CC}"/>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DA569992-044A-C71C-0377-17FC61AC40D8}"/>
              </a:ext>
            </a:extLst>
          </p:cNvPr>
          <p:cNvSpPr>
            <a:spLocks noGrp="1"/>
          </p:cNvSpPr>
          <p:nvPr>
            <p:ph type="sldNum" sz="quarter" idx="12"/>
          </p:nvPr>
        </p:nvSpPr>
        <p:spPr/>
        <p:txBody>
          <a:bodyPr/>
          <a:lstStyle/>
          <a:p>
            <a:fld id="{30EC5EF0-EB53-4129-9965-E5E97D9D5CB5}" type="slidenum">
              <a:rPr lang="nl-BE" smtClean="0">
                <a:solidFill>
                  <a:schemeClr val="tx1"/>
                </a:solidFill>
              </a:rPr>
              <a:t>15</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4904030D-0137-8EFA-BAB0-F1B1D836E90F}"/>
              </a:ext>
            </a:extLst>
          </p:cNvPr>
          <p:cNvSpPr>
            <a:spLocks noGrp="1"/>
          </p:cNvSpPr>
          <p:nvPr>
            <p:ph idx="10"/>
          </p:nvPr>
        </p:nvSpPr>
        <p:spPr/>
        <p:txBody>
          <a:bodyPr>
            <a:normAutofit fontScale="77500" lnSpcReduction="20000"/>
          </a:bodyPr>
          <a:lstStyle/>
          <a:p>
            <a:pPr marL="457200" lvl="1" indent="0">
              <a:buNone/>
            </a:pPr>
            <a:r>
              <a:rPr lang="nl-BE" sz="3600" dirty="0"/>
              <a:t>Wat is verkavelen?</a:t>
            </a:r>
          </a:p>
          <a:p>
            <a:pPr marL="457200" lvl="1" indent="0">
              <a:buNone/>
            </a:pPr>
            <a:endParaRPr lang="nl-BE" sz="2800" dirty="0"/>
          </a:p>
          <a:p>
            <a:pPr lvl="2"/>
            <a:r>
              <a:rPr lang="nl-BE" sz="2600" dirty="0"/>
              <a:t>Soms speelt VKV-plicht al voor effectieve realisatie van een project</a:t>
            </a:r>
          </a:p>
          <a:p>
            <a:pPr lvl="3"/>
            <a:r>
              <a:rPr lang="nl-BE" sz="2600" dirty="0" err="1"/>
              <a:t>RvVb</a:t>
            </a:r>
            <a:r>
              <a:rPr lang="nl-BE" sz="2600" dirty="0"/>
              <a:t> 10 maart 2020 </a:t>
            </a:r>
            <a:r>
              <a:rPr lang="nl-BE" sz="2600" dirty="0" err="1"/>
              <a:t>RvVb:A</a:t>
            </a:r>
            <a:r>
              <a:rPr lang="nl-BE" sz="2600" dirty="0"/>
              <a:t>/1920/0646</a:t>
            </a:r>
          </a:p>
          <a:p>
            <a:pPr lvl="4"/>
            <a:r>
              <a:rPr lang="nl-BE" sz="2400" dirty="0"/>
              <a:t>Feit dat aanvraag ingediend werd door ontwikkelaar en melding gemaakt wordt dat bepaalde delen gerealiseerd worden op ‘percelen van de buur’ doet vermoeden dat sprake is van VKV-plicht</a:t>
            </a:r>
          </a:p>
          <a:p>
            <a:pPr lvl="3"/>
            <a:r>
              <a:rPr lang="nl-BE" sz="2600" dirty="0" err="1"/>
              <a:t>RvVb</a:t>
            </a:r>
            <a:r>
              <a:rPr lang="nl-BE" sz="2600" dirty="0"/>
              <a:t> 22 oktober 2020, </a:t>
            </a:r>
            <a:r>
              <a:rPr lang="nl-BE" sz="2600" dirty="0" err="1"/>
              <a:t>RvVb</a:t>
            </a:r>
            <a:r>
              <a:rPr lang="nl-BE" sz="2600" dirty="0"/>
              <a:t>/A/2021/0183</a:t>
            </a:r>
          </a:p>
          <a:p>
            <a:pPr lvl="4"/>
            <a:r>
              <a:rPr lang="nl-BE" sz="2400" dirty="0"/>
              <a:t>Eerst afsplitsing deel van tuingrond, dan opsplitsing in vijf delen nadat de vijf woningen opgericht werden</a:t>
            </a:r>
          </a:p>
          <a:p>
            <a:pPr lvl="5"/>
            <a:r>
              <a:rPr lang="nl-BE" sz="1700" dirty="0"/>
              <a:t>VKV geldt bij afsplitsing tuingrond!</a:t>
            </a:r>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EF17AB69-19F9-181F-A205-D304F392FD11}"/>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321343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8103-A763-B735-1E45-7D43FF6ADEE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E2C5D53-3BF6-F92A-D13D-6373F042119B}"/>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337BDC62-82D4-8C94-DA51-AEE00EBC7208}"/>
              </a:ext>
            </a:extLst>
          </p:cNvPr>
          <p:cNvSpPr>
            <a:spLocks noGrp="1"/>
          </p:cNvSpPr>
          <p:nvPr>
            <p:ph type="sldNum" sz="quarter" idx="12"/>
          </p:nvPr>
        </p:nvSpPr>
        <p:spPr/>
        <p:txBody>
          <a:bodyPr/>
          <a:lstStyle/>
          <a:p>
            <a:fld id="{30EC5EF0-EB53-4129-9965-E5E97D9D5CB5}" type="slidenum">
              <a:rPr lang="nl-BE" smtClean="0">
                <a:solidFill>
                  <a:schemeClr val="tx1"/>
                </a:solidFill>
              </a:rPr>
              <a:t>16</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455EBEDA-B7F9-F417-F72A-8ED744F294F2}"/>
              </a:ext>
            </a:extLst>
          </p:cNvPr>
          <p:cNvSpPr>
            <a:spLocks noGrp="1"/>
          </p:cNvSpPr>
          <p:nvPr>
            <p:ph idx="10"/>
          </p:nvPr>
        </p:nvSpPr>
        <p:spPr/>
        <p:txBody>
          <a:bodyPr>
            <a:normAutofit fontScale="92500" lnSpcReduction="10000"/>
          </a:bodyPr>
          <a:lstStyle/>
          <a:p>
            <a:pPr marL="457200" lvl="1" indent="0">
              <a:buNone/>
            </a:pPr>
            <a:r>
              <a:rPr lang="nl-BE" sz="2800" dirty="0"/>
              <a:t>Wat is verkavelen?</a:t>
            </a:r>
          </a:p>
          <a:p>
            <a:pPr marL="457200" lvl="1" indent="0">
              <a:buNone/>
            </a:pPr>
            <a:endParaRPr lang="nl-BE" sz="2800" dirty="0"/>
          </a:p>
          <a:p>
            <a:pPr lvl="2"/>
            <a:r>
              <a:rPr lang="nl-BE" sz="2600" dirty="0"/>
              <a:t>Geen VKV indien eerst bouwen en dan verkopen</a:t>
            </a:r>
          </a:p>
          <a:p>
            <a:pPr lvl="3"/>
            <a:r>
              <a:rPr lang="nl-BE" sz="2200" dirty="0"/>
              <a:t>Geen verdeling met het oog op woningbouw, maar met het oog op verkoop van bebouwde kavels. </a:t>
            </a:r>
            <a:r>
              <a:rPr lang="nl-BE" sz="2200" i="1" dirty="0"/>
              <a:t>“De chronologie tussen bouwen en verkopen of een andere wettelijk bepaalde overdrachtsvorm is beslissend voor de toepasselijkheid van de vergunningsplicht voor het verkavelen van gronden.” (</a:t>
            </a:r>
            <a:r>
              <a:rPr lang="nl-BE" sz="2200" i="1" dirty="0" err="1"/>
              <a:t>RvVb</a:t>
            </a:r>
            <a:r>
              <a:rPr lang="nl-BE" sz="2200" i="1" dirty="0"/>
              <a:t> nr. A-223-0698, 2 maart 2023)</a:t>
            </a:r>
          </a:p>
          <a:p>
            <a:pPr lvl="3"/>
            <a:endParaRPr lang="nl-BE" sz="2600" dirty="0"/>
          </a:p>
          <a:p>
            <a:pPr lvl="3"/>
            <a:endParaRPr lang="nl-BE" sz="2600" dirty="0"/>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3014CC3B-0B4A-FA90-8A5E-0DFD5A73DCC6}"/>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47546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C897-61AD-9D15-7A75-E0442F06C2D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FF8D666-90E6-2B4E-F676-BDF42081799F}"/>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F205D748-A9D8-1E38-BF93-3073715111A0}"/>
              </a:ext>
            </a:extLst>
          </p:cNvPr>
          <p:cNvSpPr>
            <a:spLocks noGrp="1"/>
          </p:cNvSpPr>
          <p:nvPr>
            <p:ph type="sldNum" sz="quarter" idx="12"/>
          </p:nvPr>
        </p:nvSpPr>
        <p:spPr/>
        <p:txBody>
          <a:bodyPr/>
          <a:lstStyle/>
          <a:p>
            <a:fld id="{30EC5EF0-EB53-4129-9965-E5E97D9D5CB5}" type="slidenum">
              <a:rPr lang="nl-BE" smtClean="0">
                <a:solidFill>
                  <a:schemeClr val="tx1"/>
                </a:solidFill>
              </a:rPr>
              <a:t>17</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7D8DA796-0D91-9972-0D4E-82611A880F0B}"/>
              </a:ext>
            </a:extLst>
          </p:cNvPr>
          <p:cNvSpPr>
            <a:spLocks noGrp="1"/>
          </p:cNvSpPr>
          <p:nvPr>
            <p:ph idx="10"/>
          </p:nvPr>
        </p:nvSpPr>
        <p:spPr/>
        <p:txBody>
          <a:bodyPr>
            <a:normAutofit fontScale="85000" lnSpcReduction="10000"/>
          </a:bodyPr>
          <a:lstStyle/>
          <a:p>
            <a:pPr marL="457200" lvl="1" indent="0">
              <a:buNone/>
            </a:pPr>
            <a:r>
              <a:rPr lang="nl-BE" sz="3300" dirty="0"/>
              <a:t>Wat is verkavelen?</a:t>
            </a:r>
          </a:p>
          <a:p>
            <a:pPr marL="457200" lvl="1" indent="0">
              <a:buNone/>
            </a:pPr>
            <a:endParaRPr lang="nl-BE" sz="2800" dirty="0"/>
          </a:p>
          <a:p>
            <a:pPr marL="1350963" lvl="2" indent="-354013">
              <a:lnSpc>
                <a:spcPct val="100000"/>
              </a:lnSpc>
            </a:pPr>
            <a:r>
              <a:rPr lang="nl-BE" sz="2400" dirty="0">
                <a:solidFill>
                  <a:schemeClr val="tx1"/>
                </a:solidFill>
              </a:rPr>
              <a:t>Codextrein: wijziging artikel 4.1.1, 14° VCRO:</a:t>
            </a:r>
          </a:p>
          <a:p>
            <a:pPr marL="1454150" lvl="3" indent="0">
              <a:buNone/>
            </a:pPr>
            <a:r>
              <a:rPr lang="nl-BE" sz="2000" i="1" dirty="0"/>
              <a:t>14° verkavelen : een grond vrijwillig verdelen in twee of meer </a:t>
            </a:r>
            <a:r>
              <a:rPr lang="nl-BE" sz="2000" b="1" i="1" u="sng" dirty="0"/>
              <a:t>onbebouwde</a:t>
            </a:r>
            <a:r>
              <a:rPr lang="nl-BE" sz="2000" i="1" dirty="0"/>
              <a:t> kavels om ten minste één van deze kavels te verkopen of te verhuren voor méér dan negen jaar, om er een recht van erfpacht of opstal op te vestigen, of om één van deze overdrachtsvormen aan te bieden, zelfs onder opschortende voorwaarde, zulks met het oog op woningbouw of de oprichting van constructies;</a:t>
            </a:r>
          </a:p>
          <a:p>
            <a:pPr marL="996950" lvl="2" indent="0">
              <a:lnSpc>
                <a:spcPct val="100000"/>
              </a:lnSpc>
              <a:buNone/>
            </a:pPr>
            <a:r>
              <a:rPr lang="nl-BE" sz="2400" i="1" dirty="0">
                <a:solidFill>
                  <a:schemeClr val="tx1"/>
                </a:solidFill>
              </a:rPr>
              <a:t>DUS: geen VKV noodzakelijk voor afsplitsen van 1 ONBEBOUWDE kavel</a:t>
            </a:r>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653E4617-CAE9-6158-1783-2CBF7D03B481}"/>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43229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48C2B-4ECA-ED68-350E-BC2A6DB577A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6B59917-A0CF-757C-623E-E5C431B8A1DB}"/>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39C8E9C8-700D-584F-3B5E-110EC122C26C}"/>
              </a:ext>
            </a:extLst>
          </p:cNvPr>
          <p:cNvSpPr>
            <a:spLocks noGrp="1"/>
          </p:cNvSpPr>
          <p:nvPr>
            <p:ph type="sldNum" sz="quarter" idx="12"/>
          </p:nvPr>
        </p:nvSpPr>
        <p:spPr/>
        <p:txBody>
          <a:bodyPr/>
          <a:lstStyle/>
          <a:p>
            <a:fld id="{30EC5EF0-EB53-4129-9965-E5E97D9D5CB5}" type="slidenum">
              <a:rPr lang="nl-BE" smtClean="0">
                <a:solidFill>
                  <a:schemeClr val="tx1"/>
                </a:solidFill>
              </a:rPr>
              <a:t>18</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F526C9AA-E7BD-2296-DC37-8FDA5615B30E}"/>
              </a:ext>
            </a:extLst>
          </p:cNvPr>
          <p:cNvSpPr>
            <a:spLocks noGrp="1"/>
          </p:cNvSpPr>
          <p:nvPr>
            <p:ph idx="10"/>
          </p:nvPr>
        </p:nvSpPr>
        <p:spPr/>
        <p:txBody>
          <a:bodyPr>
            <a:normAutofit fontScale="85000" lnSpcReduction="20000"/>
          </a:bodyPr>
          <a:lstStyle/>
          <a:p>
            <a:pPr marL="457200" lvl="1" indent="0">
              <a:buNone/>
            </a:pPr>
            <a:r>
              <a:rPr lang="nl-BE" sz="3300" dirty="0"/>
              <a:t>Wat is verkavelen?</a:t>
            </a:r>
          </a:p>
          <a:p>
            <a:pPr marL="457200" lvl="1" indent="0">
              <a:buNone/>
            </a:pPr>
            <a:endParaRPr lang="nl-BE" sz="2800" dirty="0"/>
          </a:p>
          <a:p>
            <a:pPr marL="1350963" lvl="2" indent="-354013">
              <a:lnSpc>
                <a:spcPct val="100000"/>
              </a:lnSpc>
            </a:pPr>
            <a:r>
              <a:rPr lang="nl-BE" sz="2200" dirty="0">
                <a:solidFill>
                  <a:schemeClr val="tx1"/>
                </a:solidFill>
              </a:rPr>
              <a:t>Arrest </a:t>
            </a:r>
            <a:r>
              <a:rPr lang="nl-BE" sz="2200" dirty="0" err="1">
                <a:solidFill>
                  <a:schemeClr val="tx1"/>
                </a:solidFill>
              </a:rPr>
              <a:t>GwH</a:t>
            </a:r>
            <a:r>
              <a:rPr lang="nl-BE" sz="2200" dirty="0">
                <a:solidFill>
                  <a:schemeClr val="tx1"/>
                </a:solidFill>
              </a:rPr>
              <a:t> 23 mei 2019, </a:t>
            </a:r>
            <a:r>
              <a:rPr lang="nl-BE" sz="2200" dirty="0" err="1">
                <a:solidFill>
                  <a:schemeClr val="tx1"/>
                </a:solidFill>
              </a:rPr>
              <a:t>nr</a:t>
            </a:r>
            <a:r>
              <a:rPr lang="nl-BE" sz="2200" dirty="0">
                <a:solidFill>
                  <a:schemeClr val="tx1"/>
                </a:solidFill>
              </a:rPr>
              <a:t> 80/2019:</a:t>
            </a:r>
          </a:p>
          <a:p>
            <a:pPr marL="1454150" lvl="3" indent="0">
              <a:lnSpc>
                <a:spcPct val="100000"/>
              </a:lnSpc>
              <a:buNone/>
            </a:pPr>
            <a:r>
              <a:rPr lang="nl-BE" sz="2200" i="1" dirty="0"/>
              <a:t>De « omgevingsvergunning voor het verkavelen van gronden » in het bijzonder roept bovendien niet alleen rechten en verplichtingen in het leven voor de kopers van verkavelde goederen : zij heeft ook een verordenend karakter. Zij heeft in dat opzicht een waarde die vergelijkbaar is met die van een ruimtelijk uitvoeringsplan doordat haar functie niet alleen erin bestaat de kopers en de gemeenten te beschermen, maar ook het algemeen belang te vrijwaren door een goede ruimtelijke ordening. </a:t>
            </a:r>
            <a:endParaRPr lang="nl-BE" sz="2000" i="1" dirty="0">
              <a:solidFill>
                <a:schemeClr val="tx1"/>
              </a:solidFill>
            </a:endParaRPr>
          </a:p>
          <a:p>
            <a:pPr marL="457200" lvl="1" indent="0">
              <a:buNone/>
            </a:pPr>
            <a:endParaRPr lang="nl-BE" sz="2800" dirty="0"/>
          </a:p>
        </p:txBody>
      </p:sp>
      <p:sp>
        <p:nvSpPr>
          <p:cNvPr id="8" name="Titel 4">
            <a:extLst>
              <a:ext uri="{FF2B5EF4-FFF2-40B4-BE49-F238E27FC236}">
                <a16:creationId xmlns:a16="http://schemas.microsoft.com/office/drawing/2014/main" id="{BDE76D3C-126E-C049-4788-2514538DDC2F}"/>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16355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24AF2-4E12-5278-1F47-B4822B134B2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80DA0C3-2557-0FE4-5EF3-3D25FBA4A60D}"/>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610BDEC3-CBD0-70CF-A336-D19977BB863B}"/>
              </a:ext>
            </a:extLst>
          </p:cNvPr>
          <p:cNvSpPr>
            <a:spLocks noGrp="1"/>
          </p:cNvSpPr>
          <p:nvPr>
            <p:ph type="sldNum" sz="quarter" idx="12"/>
          </p:nvPr>
        </p:nvSpPr>
        <p:spPr/>
        <p:txBody>
          <a:bodyPr/>
          <a:lstStyle/>
          <a:p>
            <a:fld id="{30EC5EF0-EB53-4129-9965-E5E97D9D5CB5}" type="slidenum">
              <a:rPr lang="nl-BE" smtClean="0">
                <a:solidFill>
                  <a:schemeClr val="tx1"/>
                </a:solidFill>
              </a:rPr>
              <a:t>19</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8219E0B7-901B-F8C0-2D15-1BED14017AAC}"/>
              </a:ext>
            </a:extLst>
          </p:cNvPr>
          <p:cNvSpPr>
            <a:spLocks noGrp="1"/>
          </p:cNvSpPr>
          <p:nvPr>
            <p:ph idx="10"/>
          </p:nvPr>
        </p:nvSpPr>
        <p:spPr/>
        <p:txBody>
          <a:bodyPr>
            <a:normAutofit fontScale="55000" lnSpcReduction="20000"/>
          </a:bodyPr>
          <a:lstStyle/>
          <a:p>
            <a:pPr marL="457200" lvl="1" indent="0">
              <a:buNone/>
            </a:pPr>
            <a:r>
              <a:rPr lang="nl-BE" sz="5100" dirty="0"/>
              <a:t>Wat is verkavelen?</a:t>
            </a:r>
          </a:p>
          <a:p>
            <a:pPr marL="457200" lvl="1" indent="0">
              <a:buNone/>
            </a:pPr>
            <a:endParaRPr lang="nl-BE" sz="2800" dirty="0"/>
          </a:p>
          <a:p>
            <a:pPr marL="457200" lvl="1" indent="0">
              <a:buNone/>
            </a:pPr>
            <a:endParaRPr lang="nl-BE" sz="2800" dirty="0"/>
          </a:p>
          <a:p>
            <a:pPr marL="457200" lvl="1" indent="0">
              <a:buNone/>
            </a:pPr>
            <a:r>
              <a:rPr lang="nl-BE" sz="2800" i="1" dirty="0"/>
              <a:t>De bestreden bepaling heeft tot gevolg dat een «omgevingsvergunning voor het verkavelen van gronden» niet langer verplicht is voor de opsplitsing van een perceel in één bebouwde en één onbebouwde kavel. Hierdoor wordt het mogelijk om, zonder beperking qua omvang van de percelen of het aantal ervan, de vergunningsplicht en al de daaruit volgende waarborgen voor het leefmilieu en de goede ruimtelijke ordening, te vermijden door wat in werkelijkheid een grote verkaveling is, op kunstmatige wijze te faseren. B.3.8. Bijgevolg worden de omwonenden van dergelijke percelen geconfronteerd met een aanzienlijke achteruitgang van het door de vroegere wetgeving geboden beschermingsniveau, die niet kan worden verantwoord door de aan de bestreden bepaling ten grondslag liggende doelstelling van administratieve vereenvoudiging, zoals vermeld in B.1.2. Het tweede middel, in zijn eerste onderdeel, is gegrond. </a:t>
            </a:r>
            <a:endParaRPr lang="nl-BE" sz="2800" i="1" dirty="0">
              <a:solidFill>
                <a:schemeClr val="tx1"/>
              </a:solidFill>
            </a:endParaRPr>
          </a:p>
          <a:p>
            <a:pPr marL="457200" lvl="1" indent="0">
              <a:buNone/>
            </a:pPr>
            <a:endParaRPr lang="nl-BE" sz="2800" dirty="0"/>
          </a:p>
        </p:txBody>
      </p:sp>
      <p:sp>
        <p:nvSpPr>
          <p:cNvPr id="8" name="Titel 4">
            <a:extLst>
              <a:ext uri="{FF2B5EF4-FFF2-40B4-BE49-F238E27FC236}">
                <a16:creationId xmlns:a16="http://schemas.microsoft.com/office/drawing/2014/main" id="{91EE9709-7B26-19ED-7292-66B4085F014D}"/>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90562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AF6AB-4AA2-43B0-B288-CAFC520B809E}"/>
              </a:ext>
            </a:extLst>
          </p:cNvPr>
          <p:cNvSpPr>
            <a:spLocks noGrp="1"/>
          </p:cNvSpPr>
          <p:nvPr>
            <p:ph type="title"/>
          </p:nvPr>
        </p:nvSpPr>
        <p:spPr>
          <a:xfrm>
            <a:off x="752475" y="1057275"/>
            <a:ext cx="10594975" cy="2752726"/>
          </a:xfrm>
        </p:spPr>
        <p:txBody>
          <a:bodyPr/>
          <a:lstStyle/>
          <a:p>
            <a:r>
              <a:rPr lang="nl-NL" sz="4400" dirty="0">
                <a:latin typeface="Volte GSJ Heavy" panose="00000800000000000000" pitchFamily="50" charset="0"/>
              </a:rPr>
              <a:t> </a:t>
            </a:r>
            <a:br>
              <a:rPr lang="nl-NL" sz="4400" dirty="0">
                <a:latin typeface="Volte GSJ Heavy" panose="00000800000000000000" pitchFamily="50" charset="0"/>
              </a:rPr>
            </a:br>
            <a:r>
              <a:rPr lang="nl-NL" sz="4400" dirty="0">
                <a:latin typeface="Volte GSJ Heavy" panose="00000800000000000000" pitchFamily="50" charset="0"/>
              </a:rPr>
              <a:t>De verkaveling …</a:t>
            </a:r>
            <a:br>
              <a:rPr lang="nl-NL" sz="4400" dirty="0">
                <a:latin typeface="Volte GSJ Heavy" panose="00000800000000000000" pitchFamily="50" charset="0"/>
              </a:rPr>
            </a:br>
            <a:r>
              <a:rPr lang="nl-NL" sz="4400" dirty="0">
                <a:latin typeface="Volte GSJ Heavy" panose="00000800000000000000" pitchFamily="50" charset="0"/>
              </a:rPr>
              <a:t>  … na 50 jaar is alles duidelijk?</a:t>
            </a:r>
          </a:p>
        </p:txBody>
      </p:sp>
      <p:sp>
        <p:nvSpPr>
          <p:cNvPr id="3" name="Tijdelijke aanduiding voor tekst 2">
            <a:extLst>
              <a:ext uri="{FF2B5EF4-FFF2-40B4-BE49-F238E27FC236}">
                <a16:creationId xmlns:a16="http://schemas.microsoft.com/office/drawing/2014/main" id="{EB8D6D62-1F6D-4BBC-BEF6-8A907CF6848D}"/>
              </a:ext>
            </a:extLst>
          </p:cNvPr>
          <p:cNvSpPr>
            <a:spLocks noGrp="1"/>
          </p:cNvSpPr>
          <p:nvPr>
            <p:ph type="body" idx="1"/>
          </p:nvPr>
        </p:nvSpPr>
        <p:spPr/>
        <p:txBody>
          <a:bodyPr/>
          <a:lstStyle/>
          <a:p>
            <a:endParaRPr lang="en-US" dirty="0">
              <a:solidFill>
                <a:schemeClr val="tx1">
                  <a:lumMod val="50000"/>
                  <a:lumOff val="50000"/>
                </a:schemeClr>
              </a:solidFill>
              <a:latin typeface="Volte GSJ" pitchFamily="2" charset="0"/>
            </a:endParaRPr>
          </a:p>
          <a:p>
            <a:r>
              <a:rPr lang="en-US" b="1" dirty="0">
                <a:solidFill>
                  <a:schemeClr val="tx1">
                    <a:lumMod val="50000"/>
                    <a:lumOff val="50000"/>
                  </a:schemeClr>
                </a:solidFill>
                <a:latin typeface="Volte GSJ" pitchFamily="2" charset="0"/>
              </a:rPr>
              <a:t>Mr. Fatema Hosseini</a:t>
            </a:r>
          </a:p>
          <a:p>
            <a:r>
              <a:rPr lang="en-US" b="1" dirty="0">
                <a:solidFill>
                  <a:schemeClr val="tx1">
                    <a:lumMod val="50000"/>
                    <a:lumOff val="50000"/>
                  </a:schemeClr>
                </a:solidFill>
                <a:latin typeface="Volte GSJ" pitchFamily="2" charset="0"/>
              </a:rPr>
              <a:t>fho@gsj.be</a:t>
            </a:r>
          </a:p>
          <a:p>
            <a:endParaRPr lang="nl-BE" b="1" dirty="0">
              <a:latin typeface="Volte GSJ" pitchFamily="2" charset="0"/>
            </a:endParaRPr>
          </a:p>
        </p:txBody>
      </p:sp>
      <p:sp>
        <p:nvSpPr>
          <p:cNvPr id="4" name="Tijdelijke aanduiding voor dianummer 3">
            <a:extLst>
              <a:ext uri="{FF2B5EF4-FFF2-40B4-BE49-F238E27FC236}">
                <a16:creationId xmlns:a16="http://schemas.microsoft.com/office/drawing/2014/main" id="{ADC76247-79C9-4A36-804E-3F1DE1B019AA}"/>
              </a:ext>
            </a:extLst>
          </p:cNvPr>
          <p:cNvSpPr>
            <a:spLocks noGrp="1"/>
          </p:cNvSpPr>
          <p:nvPr>
            <p:ph type="sldNum" sz="quarter" idx="12"/>
          </p:nvPr>
        </p:nvSpPr>
        <p:spPr/>
        <p:txBody>
          <a:bodyPr/>
          <a:lstStyle/>
          <a:p>
            <a:fld id="{5505BFA8-BE9B-4B87-9592-E17CC5605CD7}" type="slidenum">
              <a:rPr lang="nl-BE" smtClean="0"/>
              <a:pPr/>
              <a:t>2</a:t>
            </a:fld>
            <a:endParaRPr lang="nl-BE" dirty="0"/>
          </a:p>
        </p:txBody>
      </p:sp>
    </p:spTree>
    <p:extLst>
      <p:ext uri="{BB962C8B-B14F-4D97-AF65-F5344CB8AC3E}">
        <p14:creationId xmlns:p14="http://schemas.microsoft.com/office/powerpoint/2010/main" val="654476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7CB3-613F-81CA-7097-092A7236670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1CD8853-CEAE-F796-313F-6F2EBC43B907}"/>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BB4E35E-DF90-FDEC-F907-678552085B2C}"/>
              </a:ext>
            </a:extLst>
          </p:cNvPr>
          <p:cNvSpPr>
            <a:spLocks noGrp="1"/>
          </p:cNvSpPr>
          <p:nvPr>
            <p:ph type="sldNum" sz="quarter" idx="12"/>
          </p:nvPr>
        </p:nvSpPr>
        <p:spPr/>
        <p:txBody>
          <a:bodyPr/>
          <a:lstStyle/>
          <a:p>
            <a:fld id="{30EC5EF0-EB53-4129-9965-E5E97D9D5CB5}" type="slidenum">
              <a:rPr lang="nl-BE" smtClean="0">
                <a:solidFill>
                  <a:schemeClr val="tx1"/>
                </a:solidFill>
              </a:rPr>
              <a:t>20</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54EA1C87-5A5E-3054-AE3A-3F6D73E4EDF9}"/>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lvl="1">
              <a:buFont typeface="Wingdings" panose="05000000000000000000" pitchFamily="2" charset="2"/>
              <a:buChar char="§"/>
            </a:pPr>
            <a:r>
              <a:rPr lang="nl-BE" dirty="0"/>
              <a:t>Alternatieven voor de verkaveling </a:t>
            </a:r>
          </a:p>
          <a:p>
            <a:pPr lvl="2">
              <a:buFont typeface="Arial" panose="020B0604020202020204" pitchFamily="34" charset="0"/>
              <a:buChar char="•"/>
            </a:pPr>
            <a:r>
              <a:rPr lang="nl-BE" sz="2200" dirty="0"/>
              <a:t>Andere overdrachtsvormen (zie supra) MAAR geen zekerheid over bebouwingsmogelijkheid</a:t>
            </a:r>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2DD6EC17-9AF4-955E-A2F4-9AF07F6F3B5B}"/>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4148281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E9B65-F2E9-DA28-3AC5-CA75EDC9538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92CB290-F7BE-AD5F-1EBD-0AD9E5F08B77}"/>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FE4B9108-6646-37BB-312C-27C022F4381F}"/>
              </a:ext>
            </a:extLst>
          </p:cNvPr>
          <p:cNvSpPr>
            <a:spLocks noGrp="1"/>
          </p:cNvSpPr>
          <p:nvPr>
            <p:ph type="sldNum" sz="quarter" idx="12"/>
          </p:nvPr>
        </p:nvSpPr>
        <p:spPr/>
        <p:txBody>
          <a:bodyPr/>
          <a:lstStyle/>
          <a:p>
            <a:fld id="{30EC5EF0-EB53-4129-9965-E5E97D9D5CB5}" type="slidenum">
              <a:rPr lang="nl-BE" smtClean="0">
                <a:solidFill>
                  <a:schemeClr val="tx1"/>
                </a:solidFill>
              </a:rPr>
              <a:t>21</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953135A-8437-CAD9-F2D5-FA9133A1BB29}"/>
              </a:ext>
            </a:extLst>
          </p:cNvPr>
          <p:cNvSpPr>
            <a:spLocks noGrp="1"/>
          </p:cNvSpPr>
          <p:nvPr>
            <p:ph idx="10"/>
          </p:nvPr>
        </p:nvSpPr>
        <p:spPr/>
        <p:txBody>
          <a:bodyPr>
            <a:normAutofit fontScale="92500" lnSpcReduction="20000"/>
          </a:bodyPr>
          <a:lstStyle/>
          <a:p>
            <a:pPr marL="457200" lvl="1" indent="0">
              <a:buNone/>
            </a:pPr>
            <a:r>
              <a:rPr lang="nl-BE" sz="3000" dirty="0"/>
              <a:t>Wat is verkavelen?</a:t>
            </a:r>
          </a:p>
          <a:p>
            <a:pPr marL="457200" lvl="1" indent="0">
              <a:buNone/>
            </a:pPr>
            <a:endParaRPr lang="nl-BE" sz="2800" dirty="0"/>
          </a:p>
          <a:p>
            <a:pPr lvl="2">
              <a:buFont typeface="Arial" panose="020B0604020202020204" pitchFamily="34" charset="0"/>
              <a:buChar char="•"/>
            </a:pPr>
            <a:r>
              <a:rPr lang="nl-BE" sz="2200" dirty="0"/>
              <a:t>Collectieve stedenbouwkundige vergunning of groepswoningbouw</a:t>
            </a:r>
          </a:p>
          <a:p>
            <a:pPr lvl="3"/>
            <a:r>
              <a:rPr lang="nl-BE" sz="2000" dirty="0"/>
              <a:t>Geen verkaveling nodig als constructies bestemd voor bewoning worden opgericht, alvorens de kavels d.m.v. de aangehaalde overdrachtsvormen worden aangeboden </a:t>
            </a:r>
          </a:p>
          <a:p>
            <a:pPr lvl="4"/>
            <a:r>
              <a:rPr lang="nl-BE" sz="2000" dirty="0"/>
              <a:t>(art. 20 Decreet 11 mei 2012 – </a:t>
            </a:r>
            <a:r>
              <a:rPr lang="nl-BE" sz="2000" dirty="0" err="1"/>
              <a:t>RvVb</a:t>
            </a:r>
            <a:r>
              <a:rPr lang="nl-BE" sz="2000" dirty="0"/>
              <a:t> nr. A/2013/0338, 25 juni 2013).</a:t>
            </a:r>
          </a:p>
          <a:p>
            <a:pPr lvl="3"/>
            <a:r>
              <a:rPr lang="nl-BE" sz="2000" dirty="0"/>
              <a:t>De woning is opgericht als ze niet meer kan vervallen overeenkomstig artikel 4.6.2. VCRO, d.i. wanneer ze winddicht is (</a:t>
            </a:r>
            <a:r>
              <a:rPr lang="nl-BE" sz="2000" dirty="0" err="1"/>
              <a:t>RvVb</a:t>
            </a:r>
            <a:r>
              <a:rPr lang="nl-BE" sz="2000" dirty="0"/>
              <a:t> nr. A/2014/0306, 22 april 2014; </a:t>
            </a:r>
            <a:r>
              <a:rPr lang="nl-BE" sz="2000" dirty="0" err="1"/>
              <a:t>RvVb</a:t>
            </a:r>
            <a:r>
              <a:rPr lang="nl-BE" sz="2000" dirty="0"/>
              <a:t> nr. </a:t>
            </a:r>
            <a:r>
              <a:rPr lang="nl-BE" sz="2000" dirty="0" err="1"/>
              <a:t>RvVb</a:t>
            </a:r>
            <a:r>
              <a:rPr lang="nl-BE" sz="2000" dirty="0"/>
              <a:t> – UDN – 2122-0244, 30 november 2021)</a:t>
            </a:r>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2EFCDCF4-7BDB-9400-A1BC-93501C8470EF}"/>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425380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CE4FF-B0F2-FEC9-9160-E33DBF15AD9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D10B628-ACAB-C541-D13E-22D1A13EC491}"/>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705F785E-6E38-9B2C-CD20-C289F7F685DD}"/>
              </a:ext>
            </a:extLst>
          </p:cNvPr>
          <p:cNvSpPr>
            <a:spLocks noGrp="1"/>
          </p:cNvSpPr>
          <p:nvPr>
            <p:ph type="sldNum" sz="quarter" idx="12"/>
          </p:nvPr>
        </p:nvSpPr>
        <p:spPr/>
        <p:txBody>
          <a:bodyPr/>
          <a:lstStyle/>
          <a:p>
            <a:fld id="{30EC5EF0-EB53-4129-9965-E5E97D9D5CB5}" type="slidenum">
              <a:rPr lang="nl-BE" smtClean="0">
                <a:solidFill>
                  <a:schemeClr val="tx1"/>
                </a:solidFill>
              </a:rPr>
              <a:t>22</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04D907AD-19B0-7EE5-CC9D-D411D229DB40}"/>
              </a:ext>
            </a:extLst>
          </p:cNvPr>
          <p:cNvSpPr>
            <a:spLocks noGrp="1"/>
          </p:cNvSpPr>
          <p:nvPr>
            <p:ph idx="10"/>
          </p:nvPr>
        </p:nvSpPr>
        <p:spPr/>
        <p:txBody>
          <a:bodyPr>
            <a:normAutofit/>
          </a:bodyPr>
          <a:lstStyle/>
          <a:p>
            <a:pPr marL="457200" lvl="1" indent="0">
              <a:buNone/>
            </a:pPr>
            <a:r>
              <a:rPr lang="nl-BE" sz="2800" dirty="0"/>
              <a:t>Wat is verkavelen?</a:t>
            </a:r>
            <a:endParaRPr lang="nl-BE" sz="3200" dirty="0"/>
          </a:p>
          <a:p>
            <a:pPr lvl="2">
              <a:buFont typeface="Arial" panose="020B0604020202020204" pitchFamily="34" charset="0"/>
              <a:buChar char="•"/>
            </a:pPr>
            <a:r>
              <a:rPr lang="nl-BE" sz="2200" dirty="0"/>
              <a:t>Verkoop op plan (overdracht van op te richten appartementen)? </a:t>
            </a:r>
          </a:p>
          <a:p>
            <a:pPr lvl="3">
              <a:buFont typeface="Arial" panose="020B0604020202020204" pitchFamily="34" charset="0"/>
              <a:buChar char="•"/>
            </a:pPr>
            <a:r>
              <a:rPr lang="nl-BE" dirty="0" err="1"/>
              <a:t>RvVb</a:t>
            </a:r>
            <a:r>
              <a:rPr lang="nl-BE" dirty="0"/>
              <a:t>/A/1516/0842, 22 maart 2015 </a:t>
            </a:r>
          </a:p>
          <a:p>
            <a:pPr lvl="3">
              <a:buFont typeface="Arial" panose="020B0604020202020204" pitchFamily="34" charset="0"/>
              <a:buChar char="•"/>
            </a:pPr>
            <a:r>
              <a:rPr lang="nl-BE" dirty="0"/>
              <a:t> -&gt; bouwen van een meergezinswoning VKV-plichtig? </a:t>
            </a:r>
          </a:p>
          <a:p>
            <a:pPr lvl="4">
              <a:buFont typeface="Arial" panose="020B0604020202020204" pitchFamily="34" charset="0"/>
              <a:buChar char="•"/>
            </a:pPr>
            <a:r>
              <a:rPr lang="nl-BE" dirty="0"/>
              <a:t>geen creatie van kavels want grond wordt niet verdeeld in twee of meer kavels om ze te verkopen voor woningbouw </a:t>
            </a:r>
          </a:p>
          <a:p>
            <a:pPr lvl="3">
              <a:buFont typeface="Arial" panose="020B0604020202020204" pitchFamily="34" charset="0"/>
              <a:buChar char="•"/>
            </a:pPr>
            <a:r>
              <a:rPr lang="nl-BE" dirty="0"/>
              <a:t>(in dezelfde zin : </a:t>
            </a:r>
            <a:r>
              <a:rPr lang="nl-BE" dirty="0" err="1"/>
              <a:t>RvVb</a:t>
            </a:r>
            <a:r>
              <a:rPr lang="nl-BE" dirty="0"/>
              <a:t> A/2014/0083, 28 januari 2014)</a:t>
            </a:r>
          </a:p>
          <a:p>
            <a:pPr marL="457200" lvl="1" indent="0">
              <a:buNone/>
            </a:pPr>
            <a:endParaRPr lang="nl-BE" sz="2800" dirty="0"/>
          </a:p>
        </p:txBody>
      </p:sp>
      <p:sp>
        <p:nvSpPr>
          <p:cNvPr id="8" name="Titel 4">
            <a:extLst>
              <a:ext uri="{FF2B5EF4-FFF2-40B4-BE49-F238E27FC236}">
                <a16:creationId xmlns:a16="http://schemas.microsoft.com/office/drawing/2014/main" id="{063A7E85-D867-D639-453E-77DB8D253908}"/>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152953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39A0D-3D0D-0504-0EEE-8A69C863D86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0235A42-2D06-7300-4D06-9549ACAB1637}"/>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5291D8D0-BB6F-8DF0-F9E7-8ECAEE55D8BA}"/>
              </a:ext>
            </a:extLst>
          </p:cNvPr>
          <p:cNvSpPr>
            <a:spLocks noGrp="1"/>
          </p:cNvSpPr>
          <p:nvPr>
            <p:ph type="sldNum" sz="quarter" idx="12"/>
          </p:nvPr>
        </p:nvSpPr>
        <p:spPr/>
        <p:txBody>
          <a:bodyPr/>
          <a:lstStyle/>
          <a:p>
            <a:fld id="{30EC5EF0-EB53-4129-9965-E5E97D9D5CB5}" type="slidenum">
              <a:rPr lang="nl-BE" smtClean="0">
                <a:solidFill>
                  <a:schemeClr val="tx1"/>
                </a:solidFill>
              </a:rPr>
              <a:t>23</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BBDABDF8-1715-B10F-F956-33DEC46D568B}"/>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marL="950913" lvl="1" indent="-354013"/>
            <a:r>
              <a:rPr lang="nl-BE" sz="2600" dirty="0"/>
              <a:t>MAAR: </a:t>
            </a:r>
            <a:r>
              <a:rPr lang="nl-BE" dirty="0"/>
              <a:t>Oprichting 34 woningen met grond in mede-eigendom van ALLE eigenaars? </a:t>
            </a:r>
          </a:p>
          <a:p>
            <a:pPr marL="996950" lvl="2" indent="0">
              <a:lnSpc>
                <a:spcPct val="100000"/>
              </a:lnSpc>
              <a:buNone/>
            </a:pPr>
            <a:r>
              <a:rPr lang="nl-BE" dirty="0" err="1"/>
              <a:t>RvSt</a:t>
            </a:r>
            <a:r>
              <a:rPr lang="nl-BE" dirty="0"/>
              <a:t> 212.522 dd. 7 april 2011: </a:t>
            </a:r>
          </a:p>
          <a:p>
            <a:pPr marL="1454150" lvl="3" indent="0">
              <a:buNone/>
            </a:pPr>
            <a:r>
              <a:rPr lang="nl-BE" i="1" dirty="0"/>
              <a:t>“Het feit dat de aanvrager geen kavels in de zin van afzonderlijke loten bouwgrond verkoopt, maar slechts woningen, doet aan deze vaststellingen geen afbreuk, </a:t>
            </a:r>
            <a:r>
              <a:rPr lang="nl-BE" i="1" u="sng" dirty="0"/>
              <a:t>aangezien (…) deze woningen afzonderlijk met een recht van opstal worden verkocht</a:t>
            </a:r>
            <a:r>
              <a:rPr lang="nl-BE" i="1" dirty="0"/>
              <a:t>.”</a:t>
            </a:r>
            <a:endParaRPr lang="nl-BE" dirty="0"/>
          </a:p>
          <a:p>
            <a:pPr marL="457200" lvl="1" indent="0">
              <a:buNone/>
            </a:pPr>
            <a:endParaRPr lang="nl-BE" sz="2800" dirty="0"/>
          </a:p>
        </p:txBody>
      </p:sp>
      <p:sp>
        <p:nvSpPr>
          <p:cNvPr id="8" name="Titel 4">
            <a:extLst>
              <a:ext uri="{FF2B5EF4-FFF2-40B4-BE49-F238E27FC236}">
                <a16:creationId xmlns:a16="http://schemas.microsoft.com/office/drawing/2014/main" id="{1B1535B2-FB55-ADF3-22A8-4FEA85257395}"/>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32182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3A9D3-C79F-1521-B3EF-2391535A0F8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A335B79-DEE2-2567-3834-34178EF5E172}"/>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D39040AF-E6D6-CB22-A2C4-1BDC11D7A7B3}"/>
              </a:ext>
            </a:extLst>
          </p:cNvPr>
          <p:cNvSpPr>
            <a:spLocks noGrp="1"/>
          </p:cNvSpPr>
          <p:nvPr>
            <p:ph type="sldNum" sz="quarter" idx="12"/>
          </p:nvPr>
        </p:nvSpPr>
        <p:spPr/>
        <p:txBody>
          <a:bodyPr/>
          <a:lstStyle/>
          <a:p>
            <a:fld id="{30EC5EF0-EB53-4129-9965-E5E97D9D5CB5}" type="slidenum">
              <a:rPr lang="nl-BE" smtClean="0">
                <a:solidFill>
                  <a:schemeClr val="tx1"/>
                </a:solidFill>
              </a:rPr>
              <a:t>24</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E932252C-E26A-9052-CAFA-8AFB46644366}"/>
              </a:ext>
            </a:extLst>
          </p:cNvPr>
          <p:cNvSpPr>
            <a:spLocks noGrp="1"/>
          </p:cNvSpPr>
          <p:nvPr>
            <p:ph idx="10"/>
          </p:nvPr>
        </p:nvSpPr>
        <p:spPr/>
        <p:txBody>
          <a:bodyPr>
            <a:normAutofit fontScale="62500" lnSpcReduction="20000"/>
          </a:bodyPr>
          <a:lstStyle/>
          <a:p>
            <a:pPr marL="457200" lvl="1" indent="0">
              <a:buNone/>
            </a:pPr>
            <a:r>
              <a:rPr lang="nl-BE" sz="4000" dirty="0"/>
              <a:t>Wat is verkavelen?</a:t>
            </a:r>
          </a:p>
          <a:p>
            <a:pPr marL="457200" lvl="1" indent="0">
              <a:buNone/>
            </a:pPr>
            <a:endParaRPr lang="nl-BE" sz="2800" dirty="0"/>
          </a:p>
          <a:p>
            <a:pPr marL="950913" lvl="1" indent="-354013"/>
            <a:r>
              <a:rPr lang="nl-BE" sz="2600" dirty="0" err="1">
                <a:solidFill>
                  <a:schemeClr val="tx1"/>
                </a:solidFill>
              </a:rPr>
              <a:t>Quid</a:t>
            </a:r>
            <a:r>
              <a:rPr lang="nl-BE" sz="2600" dirty="0">
                <a:solidFill>
                  <a:schemeClr val="tx1"/>
                </a:solidFill>
              </a:rPr>
              <a:t> meerdere meergezinswoningen op grond in </a:t>
            </a:r>
            <a:r>
              <a:rPr lang="nl-BE" sz="2600" dirty="0" err="1">
                <a:solidFill>
                  <a:schemeClr val="tx1"/>
                </a:solidFill>
              </a:rPr>
              <a:t>overdeeldheid</a:t>
            </a:r>
            <a:r>
              <a:rPr lang="nl-BE" sz="2600" dirty="0">
                <a:solidFill>
                  <a:schemeClr val="tx1"/>
                </a:solidFill>
              </a:rPr>
              <a:t>?</a:t>
            </a:r>
          </a:p>
          <a:p>
            <a:pPr marL="1350963" lvl="2" indent="-354013"/>
            <a:r>
              <a:rPr lang="nl-BE" dirty="0">
                <a:solidFill>
                  <a:schemeClr val="tx1"/>
                </a:solidFill>
              </a:rPr>
              <a:t>Arrest </a:t>
            </a:r>
            <a:r>
              <a:rPr lang="nl-BE" dirty="0" err="1">
                <a:solidFill>
                  <a:schemeClr val="tx1"/>
                </a:solidFill>
              </a:rPr>
              <a:t>RvVb</a:t>
            </a:r>
            <a:r>
              <a:rPr lang="nl-BE" altLang="nl-BE" sz="1000" dirty="0">
                <a:solidFill>
                  <a:schemeClr val="tx1"/>
                </a:solidFill>
                <a:ea typeface="Calibri" panose="020F0502020204030204" pitchFamily="34" charset="0"/>
                <a:cs typeface="Arial" panose="020B0604020202020204" pitchFamily="34" charset="0"/>
              </a:rPr>
              <a:t> </a:t>
            </a:r>
            <a:r>
              <a:rPr lang="nl-BE" altLang="nl-BE" sz="1600" dirty="0">
                <a:solidFill>
                  <a:schemeClr val="tx1"/>
                </a:solidFill>
                <a:ea typeface="Calibri" panose="020F0502020204030204" pitchFamily="34" charset="0"/>
                <a:cs typeface="Arial" panose="020B0604020202020204" pitchFamily="34" charset="0"/>
              </a:rPr>
              <a:t>van 1 september 2017:</a:t>
            </a:r>
            <a:endParaRPr lang="nl-BE" altLang="nl-BE" sz="1600" dirty="0">
              <a:solidFill>
                <a:schemeClr val="tx1"/>
              </a:solidFill>
            </a:endParaRPr>
          </a:p>
          <a:p>
            <a:pPr marL="0" lvl="0" indent="0" eaLnBrk="0" fontAlgn="base" hangingPunct="0">
              <a:lnSpc>
                <a:spcPct val="100000"/>
              </a:lnSpc>
              <a:spcBef>
                <a:spcPct val="0"/>
              </a:spcBef>
              <a:spcAft>
                <a:spcPct val="0"/>
              </a:spcAft>
              <a:buNone/>
            </a:pPr>
            <a:r>
              <a:rPr lang="nl-BE" altLang="nl-BE" sz="1600" dirty="0">
                <a:solidFill>
                  <a:schemeClr val="tx1"/>
                </a:solidFill>
                <a:ea typeface="Calibri" panose="020F0502020204030204" pitchFamily="34" charset="0"/>
                <a:cs typeface="Arial" panose="020B0604020202020204" pitchFamily="34" charset="0"/>
              </a:rPr>
              <a:t> </a:t>
            </a:r>
            <a:endParaRPr lang="nl-BE" altLang="nl-BE" sz="1600" dirty="0">
              <a:solidFill>
                <a:schemeClr val="tx1"/>
              </a:solidFill>
            </a:endParaRPr>
          </a:p>
          <a:p>
            <a:pPr marL="1257300" lvl="3" indent="0" eaLnBrk="0" fontAlgn="base" hangingPunct="0">
              <a:spcBef>
                <a:spcPct val="0"/>
              </a:spcBef>
              <a:spcAft>
                <a:spcPct val="0"/>
              </a:spcAft>
              <a:buNone/>
            </a:pPr>
            <a:r>
              <a:rPr lang="nl-BE" altLang="nl-BE" sz="2000" b="0" i="1" dirty="0">
                <a:solidFill>
                  <a:schemeClr val="tx1"/>
                </a:solidFill>
                <a:ea typeface="Calibri" panose="020F0502020204030204" pitchFamily="34" charset="0"/>
                <a:cs typeface="Arial" panose="020B0604020202020204" pitchFamily="34" charset="0"/>
              </a:rPr>
              <a:t>“De tussenkomende partij voert ter betwisting van de verkavelingsvergunningsplicht aan dat de grond waarop de meergezinswoningen opgericht worden, in </a:t>
            </a:r>
            <a:r>
              <a:rPr lang="nl-BE" altLang="nl-BE" sz="2000" b="0" i="1" u="sng" dirty="0">
                <a:solidFill>
                  <a:schemeClr val="tx1"/>
                </a:solidFill>
                <a:ea typeface="Calibri" panose="020F0502020204030204" pitchFamily="34" charset="0"/>
                <a:cs typeface="Arial" panose="020B0604020202020204" pitchFamily="34" charset="0"/>
              </a:rPr>
              <a:t>onverdeeldheid</a:t>
            </a:r>
            <a:r>
              <a:rPr lang="nl-BE" altLang="nl-BE" sz="2000" b="0" i="1" dirty="0">
                <a:solidFill>
                  <a:schemeClr val="tx1"/>
                </a:solidFill>
                <a:ea typeface="Calibri" panose="020F0502020204030204" pitchFamily="34" charset="0"/>
                <a:cs typeface="Arial" panose="020B0604020202020204" pitchFamily="34" charset="0"/>
              </a:rPr>
              <a:t> toebehoort aan de mede-eigenaars, dat elke mede-eigenaar bijgevolg eigenaar wordt van een appartement en een onverdeeld aandeel in de grond verwerft. Van een verdeling is volgens de tussenkomende partij dan ook geen sprake.</a:t>
            </a:r>
            <a:endParaRPr lang="nl-BE" altLang="nl-BE" sz="2000" b="0" dirty="0">
              <a:solidFill>
                <a:schemeClr val="tx1"/>
              </a:solidFill>
            </a:endParaRPr>
          </a:p>
          <a:p>
            <a:pPr marL="1257300" lvl="3" indent="0" eaLnBrk="0" fontAlgn="base" hangingPunct="0">
              <a:spcBef>
                <a:spcPct val="0"/>
              </a:spcBef>
              <a:spcAft>
                <a:spcPct val="0"/>
              </a:spcAft>
              <a:buNone/>
            </a:pPr>
            <a:r>
              <a:rPr lang="nl-BE" altLang="nl-BE" sz="2000" b="0" i="1" dirty="0">
                <a:solidFill>
                  <a:schemeClr val="tx1"/>
                </a:solidFill>
                <a:ea typeface="Calibri" panose="020F0502020204030204" pitchFamily="34" charset="0"/>
                <a:cs typeface="Arial" panose="020B0604020202020204" pitchFamily="34" charset="0"/>
              </a:rPr>
              <a:t> </a:t>
            </a:r>
            <a:endParaRPr lang="nl-BE" altLang="nl-BE" sz="2000" b="0" dirty="0">
              <a:solidFill>
                <a:schemeClr val="tx1"/>
              </a:solidFill>
            </a:endParaRPr>
          </a:p>
          <a:p>
            <a:pPr marL="1257300" lvl="3" indent="0" eaLnBrk="0" fontAlgn="base" hangingPunct="0">
              <a:spcBef>
                <a:spcPct val="0"/>
              </a:spcBef>
              <a:spcAft>
                <a:spcPct val="0"/>
              </a:spcAft>
              <a:buNone/>
            </a:pPr>
            <a:r>
              <a:rPr lang="nl-BE" altLang="nl-BE" sz="2000" b="0" i="1" u="sng" dirty="0">
                <a:solidFill>
                  <a:schemeClr val="tx1"/>
                </a:solidFill>
                <a:ea typeface="Calibri" panose="020F0502020204030204" pitchFamily="34" charset="0"/>
                <a:cs typeface="Arial" panose="020B0604020202020204" pitchFamily="34" charset="0"/>
              </a:rPr>
              <a:t>Dat verweer overtuigt niet</a:t>
            </a:r>
            <a:r>
              <a:rPr lang="nl-BE" altLang="nl-BE" sz="2000" b="0" i="1" dirty="0">
                <a:solidFill>
                  <a:schemeClr val="tx1"/>
                </a:solidFill>
                <a:ea typeface="Calibri" panose="020F0502020204030204" pitchFamily="34" charset="0"/>
                <a:cs typeface="Arial" panose="020B0604020202020204" pitchFamily="34" charset="0"/>
              </a:rPr>
              <a:t>. De tussenkomende partij beweert niet dat de bouw de verkoop voorafgaat, waarmee zij een verkoop op plan, dus zonder bebouwing, niet lijkt uit te sluiten. Uit rechtspraak van de Raad van State blijkt dat de onverdeeldheid van de grond waarop in een groepswoningbouwproject woningen of meergezinswoningen gebouwd worden, </a:t>
            </a:r>
            <a:r>
              <a:rPr lang="nl-BE" altLang="nl-BE" sz="2000" b="0" i="1" u="sng" dirty="0">
                <a:solidFill>
                  <a:schemeClr val="tx1"/>
                </a:solidFill>
                <a:ea typeface="Calibri" panose="020F0502020204030204" pitchFamily="34" charset="0"/>
                <a:cs typeface="Arial" panose="020B0604020202020204" pitchFamily="34" charset="0"/>
              </a:rPr>
              <a:t>geen afbreuk vermag te doen aan de toepasselijkheid van de verkavelingsvergunningsplicht</a:t>
            </a:r>
            <a:r>
              <a:rPr lang="nl-BE" altLang="nl-BE" sz="2000" b="0" i="1" dirty="0">
                <a:solidFill>
                  <a:schemeClr val="tx1"/>
                </a:solidFill>
                <a:ea typeface="Calibri" panose="020F0502020204030204" pitchFamily="34" charset="0"/>
                <a:cs typeface="Arial" panose="020B0604020202020204" pitchFamily="34" charset="0"/>
              </a:rPr>
              <a:t>.”</a:t>
            </a:r>
          </a:p>
          <a:p>
            <a:pPr marL="1257300" lvl="3" indent="0" eaLnBrk="0" fontAlgn="base" hangingPunct="0">
              <a:spcBef>
                <a:spcPct val="0"/>
              </a:spcBef>
              <a:spcAft>
                <a:spcPct val="0"/>
              </a:spcAft>
              <a:buNone/>
            </a:pPr>
            <a:endParaRPr lang="nl-BE" sz="2000" i="1" dirty="0">
              <a:solidFill>
                <a:schemeClr val="tx1"/>
              </a:solidFill>
              <a:ea typeface="Calibri" panose="020F0502020204030204" pitchFamily="34" charset="0"/>
              <a:cs typeface="Arial" panose="020B0604020202020204" pitchFamily="34" charset="0"/>
            </a:endParaRPr>
          </a:p>
          <a:p>
            <a:pPr lvl="3" indent="-342900" eaLnBrk="0" fontAlgn="base" hangingPunct="0">
              <a:spcBef>
                <a:spcPct val="0"/>
              </a:spcBef>
              <a:spcAft>
                <a:spcPct val="0"/>
              </a:spcAft>
              <a:buFont typeface="Wingdings" panose="05000000000000000000" pitchFamily="2" charset="2"/>
              <a:buChar char="§"/>
            </a:pPr>
            <a:r>
              <a:rPr lang="nl-BE" sz="2000" b="0" i="1" dirty="0">
                <a:solidFill>
                  <a:schemeClr val="tx1"/>
                </a:solidFill>
                <a:ea typeface="Calibri" panose="020F0502020204030204" pitchFamily="34" charset="0"/>
                <a:cs typeface="Arial" panose="020B0604020202020204" pitchFamily="34" charset="0"/>
              </a:rPr>
              <a:t>Zie ook </a:t>
            </a:r>
            <a:r>
              <a:rPr lang="nl-BE" sz="2000" b="0" i="1" dirty="0" err="1">
                <a:solidFill>
                  <a:schemeClr val="tx1"/>
                </a:solidFill>
                <a:ea typeface="Calibri" panose="020F0502020204030204" pitchFamily="34" charset="0"/>
                <a:cs typeface="Arial" panose="020B0604020202020204" pitchFamily="34" charset="0"/>
              </a:rPr>
              <a:t>RvVb</a:t>
            </a:r>
            <a:r>
              <a:rPr lang="nl-BE" sz="2000" b="0" i="1" dirty="0">
                <a:solidFill>
                  <a:schemeClr val="tx1"/>
                </a:solidFill>
                <a:ea typeface="Calibri" panose="020F0502020204030204" pitchFamily="34" charset="0"/>
                <a:cs typeface="Arial" panose="020B0604020202020204" pitchFamily="34" charset="0"/>
              </a:rPr>
              <a:t> nr. A-2223-0200, 3 november 2022; </a:t>
            </a:r>
            <a:endParaRPr lang="nl-BE" sz="2800" dirty="0"/>
          </a:p>
        </p:txBody>
      </p:sp>
      <p:sp>
        <p:nvSpPr>
          <p:cNvPr id="8" name="Titel 4">
            <a:extLst>
              <a:ext uri="{FF2B5EF4-FFF2-40B4-BE49-F238E27FC236}">
                <a16:creationId xmlns:a16="http://schemas.microsoft.com/office/drawing/2014/main" id="{DF02AB29-0EAA-0120-A80F-7B0E302F653B}"/>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35814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A503E-A78D-995F-E6C7-32C7A9E7A11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03EA4B9-933A-637E-7FA7-7D98C2FBC3E4}"/>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71BF287C-81AA-31EF-DE03-4EC12941D274}"/>
              </a:ext>
            </a:extLst>
          </p:cNvPr>
          <p:cNvSpPr>
            <a:spLocks noGrp="1"/>
          </p:cNvSpPr>
          <p:nvPr>
            <p:ph type="sldNum" sz="quarter" idx="12"/>
          </p:nvPr>
        </p:nvSpPr>
        <p:spPr/>
        <p:txBody>
          <a:bodyPr/>
          <a:lstStyle/>
          <a:p>
            <a:fld id="{30EC5EF0-EB53-4129-9965-E5E97D9D5CB5}" type="slidenum">
              <a:rPr lang="nl-BE" smtClean="0">
                <a:solidFill>
                  <a:schemeClr val="tx1"/>
                </a:solidFill>
              </a:rPr>
              <a:t>25</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32F74B9F-DE25-F7D9-FBE2-745F2E41725A}"/>
              </a:ext>
            </a:extLst>
          </p:cNvPr>
          <p:cNvSpPr>
            <a:spLocks noGrp="1"/>
          </p:cNvSpPr>
          <p:nvPr>
            <p:ph idx="10"/>
          </p:nvPr>
        </p:nvSpPr>
        <p:spPr/>
        <p:txBody>
          <a:bodyPr>
            <a:normAutofit fontScale="85000" lnSpcReduction="10000"/>
          </a:bodyPr>
          <a:lstStyle/>
          <a:p>
            <a:pPr marL="457200" lvl="1" indent="0">
              <a:buNone/>
            </a:pPr>
            <a:r>
              <a:rPr lang="nl-BE" sz="4000" dirty="0"/>
              <a:t>Wat is verkavelen?</a:t>
            </a:r>
          </a:p>
          <a:p>
            <a:pPr marL="457200" lvl="1" indent="0">
              <a:buNone/>
            </a:pPr>
            <a:endParaRPr lang="nl-BE" sz="2000" i="1" dirty="0">
              <a:solidFill>
                <a:schemeClr val="tx1"/>
              </a:solidFill>
              <a:ea typeface="Calibri" panose="020F0502020204030204" pitchFamily="34" charset="0"/>
              <a:cs typeface="Arial" panose="020B0604020202020204" pitchFamily="34" charset="0"/>
            </a:endParaRPr>
          </a:p>
          <a:p>
            <a:pPr lvl="3" indent="-342900" eaLnBrk="0" fontAlgn="base" hangingPunct="0">
              <a:spcBef>
                <a:spcPct val="0"/>
              </a:spcBef>
              <a:spcAft>
                <a:spcPct val="0"/>
              </a:spcAft>
              <a:buFont typeface="Wingdings" panose="05000000000000000000" pitchFamily="2" charset="2"/>
              <a:buChar char="§"/>
            </a:pPr>
            <a:r>
              <a:rPr lang="nl-BE" sz="2000" b="0" i="1" dirty="0">
                <a:solidFill>
                  <a:schemeClr val="tx1"/>
                </a:solidFill>
                <a:ea typeface="Calibri" panose="020F0502020204030204" pitchFamily="34" charset="0"/>
                <a:cs typeface="Arial" panose="020B0604020202020204" pitchFamily="34" charset="0"/>
              </a:rPr>
              <a:t>Zie ook </a:t>
            </a:r>
            <a:r>
              <a:rPr lang="nl-BE" sz="2000" b="0" i="1" dirty="0" err="1">
                <a:solidFill>
                  <a:schemeClr val="tx1"/>
                </a:solidFill>
                <a:ea typeface="Calibri" panose="020F0502020204030204" pitchFamily="34" charset="0"/>
                <a:cs typeface="Arial" panose="020B0604020202020204" pitchFamily="34" charset="0"/>
              </a:rPr>
              <a:t>RvVb</a:t>
            </a:r>
            <a:r>
              <a:rPr lang="nl-BE" sz="2000" b="0" i="1" dirty="0">
                <a:solidFill>
                  <a:schemeClr val="tx1"/>
                </a:solidFill>
                <a:ea typeface="Calibri" panose="020F0502020204030204" pitchFamily="34" charset="0"/>
                <a:cs typeface="Arial" panose="020B0604020202020204" pitchFamily="34" charset="0"/>
              </a:rPr>
              <a:t> nr. A-2324-1016, 22 augustus 2024; </a:t>
            </a:r>
          </a:p>
          <a:p>
            <a:pPr lvl="3" indent="-342900" eaLnBrk="0" fontAlgn="base" hangingPunct="0">
              <a:spcBef>
                <a:spcPct val="0"/>
              </a:spcBef>
              <a:spcAft>
                <a:spcPct val="0"/>
              </a:spcAft>
              <a:buFont typeface="Wingdings" panose="05000000000000000000" pitchFamily="2" charset="2"/>
              <a:buChar char="§"/>
            </a:pPr>
            <a:endParaRPr lang="nl-BE" sz="2000" i="1" dirty="0">
              <a:solidFill>
                <a:schemeClr val="tx1"/>
              </a:solidFill>
              <a:ea typeface="Calibri" panose="020F0502020204030204" pitchFamily="34" charset="0"/>
              <a:cs typeface="Arial" panose="020B0604020202020204" pitchFamily="34" charset="0"/>
            </a:endParaRPr>
          </a:p>
          <a:p>
            <a:pPr marL="1257300" lvl="3" indent="0" algn="just" eaLnBrk="0" fontAlgn="base" hangingPunct="0">
              <a:spcBef>
                <a:spcPct val="0"/>
              </a:spcBef>
              <a:spcAft>
                <a:spcPct val="0"/>
              </a:spcAft>
              <a:buNone/>
            </a:pPr>
            <a:r>
              <a:rPr lang="nl-NL" sz="1800" b="0" i="1" dirty="0">
                <a:solidFill>
                  <a:schemeClr val="tx1"/>
                </a:solidFill>
                <a:ea typeface="Calibri" panose="020F0502020204030204" pitchFamily="34" charset="0"/>
                <a:cs typeface="Arial" panose="020B0604020202020204" pitchFamily="34" charset="0"/>
              </a:rPr>
              <a:t>Evenmin dienstig om de toepasselijkheid van de verkavelingsvergunningsplicht uit te sluiten, is de motivering in de bestreden beslissing en het verweer van de tussenkomende partij dat de grond in onverdeeldheid toebehoort aan de eigenaars van de appartementen en dat de onverdeeldheid valt onder het stelsel van appartementsmede-eigendom. De vaststelling blijft onverlet dat de aanvraag de grond in aanwijsbare, voor woningbouw bestemde delen opdeelt. </a:t>
            </a:r>
            <a:r>
              <a:rPr lang="nl-NL" sz="1800" b="0" i="1" u="sng" dirty="0">
                <a:solidFill>
                  <a:schemeClr val="tx1"/>
                </a:solidFill>
                <a:ea typeface="Calibri" panose="020F0502020204030204" pitchFamily="34" charset="0"/>
                <a:cs typeface="Arial" panose="020B0604020202020204" pitchFamily="34" charset="0"/>
              </a:rPr>
              <a:t>De onverdeeldheid in eigendom is niet bepalend om al dan niet tot de toepasselijkheid van de verkavelingsvergunningsplicht te besluiten </a:t>
            </a:r>
            <a:r>
              <a:rPr lang="nl-NL" sz="1800" b="0" i="1" dirty="0">
                <a:solidFill>
                  <a:schemeClr val="tx1"/>
                </a:solidFill>
                <a:ea typeface="Calibri" panose="020F0502020204030204" pitchFamily="34" charset="0"/>
                <a:cs typeface="Arial" panose="020B0604020202020204" pitchFamily="34" charset="0"/>
              </a:rPr>
              <a:t>(in dezelfde zin: RvS 27 oktober 2011, nr. 216.038; RvS 8 september 2011, nr. 215.001; RvS 7 april 2011, nr. 212.552). Er anders over oordelen, doet afbreuk aan de doelstellingen waarvoor die decretale vergunningsplicht ingesteld is.</a:t>
            </a:r>
            <a:endParaRPr lang="nl-BE" sz="1800" b="0" i="1" dirty="0">
              <a:solidFill>
                <a:schemeClr val="tx1"/>
              </a:solidFill>
              <a:ea typeface="Calibri" panose="020F0502020204030204" pitchFamily="34" charset="0"/>
              <a:cs typeface="Arial" panose="020B0604020202020204" pitchFamily="34" charset="0"/>
            </a:endParaRPr>
          </a:p>
        </p:txBody>
      </p:sp>
      <p:sp>
        <p:nvSpPr>
          <p:cNvPr id="8" name="Titel 4">
            <a:extLst>
              <a:ext uri="{FF2B5EF4-FFF2-40B4-BE49-F238E27FC236}">
                <a16:creationId xmlns:a16="http://schemas.microsoft.com/office/drawing/2014/main" id="{0E0F0BAB-26A0-8D9C-9D8E-2FBC1A9CB914}"/>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145361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6DF2F-9DC1-21CC-1C40-6E4EE4C6405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8F462FC-7FC4-2177-249F-BA91462E902C}"/>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E6CF8020-5609-3A1A-AC3A-D103915E3268}"/>
              </a:ext>
            </a:extLst>
          </p:cNvPr>
          <p:cNvSpPr>
            <a:spLocks noGrp="1"/>
          </p:cNvSpPr>
          <p:nvPr>
            <p:ph type="sldNum" sz="quarter" idx="12"/>
          </p:nvPr>
        </p:nvSpPr>
        <p:spPr/>
        <p:txBody>
          <a:bodyPr/>
          <a:lstStyle/>
          <a:p>
            <a:fld id="{30EC5EF0-EB53-4129-9965-E5E97D9D5CB5}" type="slidenum">
              <a:rPr lang="nl-BE" smtClean="0">
                <a:solidFill>
                  <a:schemeClr val="tx1"/>
                </a:solidFill>
              </a:rPr>
              <a:t>26</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0112062A-4021-68A8-327B-867F5FDC5A9E}"/>
              </a:ext>
            </a:extLst>
          </p:cNvPr>
          <p:cNvSpPr>
            <a:spLocks noGrp="1"/>
          </p:cNvSpPr>
          <p:nvPr>
            <p:ph idx="10"/>
          </p:nvPr>
        </p:nvSpPr>
        <p:spPr/>
        <p:txBody>
          <a:bodyPr>
            <a:normAutofit fontScale="62500" lnSpcReduction="20000"/>
          </a:bodyPr>
          <a:lstStyle/>
          <a:p>
            <a:pPr marL="457200" lvl="1" indent="0">
              <a:buNone/>
            </a:pPr>
            <a:r>
              <a:rPr lang="nl-BE" sz="4500" dirty="0"/>
              <a:t>Wat is verkavelen?</a:t>
            </a:r>
          </a:p>
          <a:p>
            <a:pPr marL="457200" lvl="1" indent="0">
              <a:buNone/>
            </a:pPr>
            <a:endParaRPr lang="nl-BE" sz="2800" dirty="0"/>
          </a:p>
          <a:p>
            <a:pPr marL="1350963" lvl="2" indent="-354013"/>
            <a:r>
              <a:rPr lang="nl-BE" dirty="0">
                <a:solidFill>
                  <a:schemeClr val="tx1"/>
                </a:solidFill>
                <a:latin typeface="+mj-lt"/>
              </a:rPr>
              <a:t>MAAR: andere visie in de rechtsleer (</a:t>
            </a:r>
            <a:r>
              <a:rPr lang="nl-BE" sz="1800" dirty="0">
                <a:solidFill>
                  <a:schemeClr val="tx1"/>
                </a:solidFill>
                <a:effectLst/>
                <a:latin typeface="+mj-lt"/>
                <a:ea typeface="Calibri" panose="020F0502020204030204" pitchFamily="34" charset="0"/>
              </a:rPr>
              <a:t>V. SAGAERT, De zakenrechtelijke structuur van vastgoedprojecten, Antwerpen, </a:t>
            </a:r>
            <a:r>
              <a:rPr lang="nl-BE" sz="1800" dirty="0" err="1">
                <a:solidFill>
                  <a:schemeClr val="tx1"/>
                </a:solidFill>
                <a:effectLst/>
                <a:latin typeface="+mj-lt"/>
                <a:ea typeface="Calibri" panose="020F0502020204030204" pitchFamily="34" charset="0"/>
              </a:rPr>
              <a:t>Intersentia</a:t>
            </a:r>
            <a:r>
              <a:rPr lang="nl-BE" sz="1800" dirty="0">
                <a:solidFill>
                  <a:schemeClr val="tx1"/>
                </a:solidFill>
                <a:effectLst/>
                <a:latin typeface="+mj-lt"/>
                <a:ea typeface="Calibri" panose="020F0502020204030204" pitchFamily="34" charset="0"/>
              </a:rPr>
              <a:t>, 2019, 158-159)</a:t>
            </a:r>
            <a:endParaRPr lang="nl-BE" altLang="nl-BE" sz="1600" dirty="0">
              <a:solidFill>
                <a:schemeClr val="tx1"/>
              </a:solidFill>
              <a:latin typeface="+mj-lt"/>
            </a:endParaRPr>
          </a:p>
          <a:p>
            <a:pPr marL="0" lvl="0" indent="0" algn="just" eaLnBrk="0" fontAlgn="base" hangingPunct="0">
              <a:lnSpc>
                <a:spcPct val="100000"/>
              </a:lnSpc>
              <a:spcBef>
                <a:spcPct val="0"/>
              </a:spcBef>
              <a:spcAft>
                <a:spcPct val="0"/>
              </a:spcAft>
              <a:buNone/>
            </a:pPr>
            <a:r>
              <a:rPr lang="nl-BE" altLang="nl-BE" sz="1600" b="0" dirty="0">
                <a:solidFill>
                  <a:schemeClr val="tx1"/>
                </a:solidFill>
                <a:latin typeface="+mj-lt"/>
                <a:ea typeface="Calibri" panose="020F0502020204030204" pitchFamily="34" charset="0"/>
                <a:cs typeface="Arial" panose="020B0604020202020204" pitchFamily="34" charset="0"/>
              </a:rPr>
              <a:t> </a:t>
            </a:r>
            <a:endParaRPr lang="nl-BE" altLang="nl-BE" sz="1600" b="0" dirty="0">
              <a:solidFill>
                <a:schemeClr val="tx1"/>
              </a:solidFill>
              <a:latin typeface="+mj-lt"/>
            </a:endParaRPr>
          </a:p>
          <a:p>
            <a:pPr marL="1257300" lvl="3" indent="0" algn="just" eaLnBrk="0" fontAlgn="base" hangingPunct="0">
              <a:spcBef>
                <a:spcPct val="0"/>
              </a:spcBef>
              <a:spcAft>
                <a:spcPct val="0"/>
              </a:spcAft>
              <a:buNone/>
            </a:pPr>
            <a:r>
              <a:rPr lang="nl-BE" altLang="nl-BE" sz="2000" b="0" i="1" dirty="0">
                <a:solidFill>
                  <a:schemeClr val="tx1"/>
                </a:solidFill>
                <a:latin typeface="+mj-lt"/>
                <a:ea typeface="Calibri" panose="020F0502020204030204" pitchFamily="34" charset="0"/>
                <a:cs typeface="Arial" panose="020B0604020202020204" pitchFamily="34" charset="0"/>
              </a:rPr>
              <a:t>“</a:t>
            </a:r>
            <a:r>
              <a:rPr lang="nl-BE" sz="1800" i="1" dirty="0">
                <a:effectLst/>
                <a:latin typeface="+mj-lt"/>
                <a:ea typeface="Calibri" panose="020F0502020204030204" pitchFamily="34" charset="0"/>
              </a:rPr>
              <a:t>In de tweede plaats zou er bij een overkoepelende basisakte geen verkavelingsvergunning vereist mogen zijn. De grond is, zoals gezegd, een absoluut gemeen deel, zodat hij binnen het projectgebied een uniform statuut behoudt. Van een opdeling van de grond, en dus een verkaveling(</a:t>
            </a:r>
            <a:r>
              <a:rPr lang="nl-BE" sz="1800" i="1" dirty="0" err="1">
                <a:effectLst/>
                <a:latin typeface="+mj-lt"/>
                <a:ea typeface="Calibri" panose="020F0502020204030204" pitchFamily="34" charset="0"/>
              </a:rPr>
              <a:t>splicht</a:t>
            </a:r>
            <a:r>
              <a:rPr lang="nl-BE" sz="1800" i="1" dirty="0">
                <a:effectLst/>
                <a:latin typeface="+mj-lt"/>
                <a:ea typeface="Calibri" panose="020F0502020204030204" pitchFamily="34" charset="0"/>
              </a:rPr>
              <a:t>), is dan geen sprake. Dat is ook de opvatting van de Raad voor Vergunningsbetwistingen: “Bij de bouw van een appartementsgebouw ontstaat voor de eigenaars van de afzonderlijke appartementen immers een verplichte onverdeeldheid van de gemeenschappelijke delen, waartoe ook de grond behoort waarop de meergezinswoning wordt gebouwd. De aanvraag van de bestreden vergunning beoogt dus geen verdeling van kavels en een juridische afsplitsing van de grond.” Ook het feit dat met toepassing van de Wet </a:t>
            </a:r>
            <a:r>
              <a:rPr lang="nl-BE" sz="1800" i="1" dirty="0" err="1">
                <a:effectLst/>
                <a:latin typeface="+mj-lt"/>
                <a:ea typeface="Calibri" panose="020F0502020204030204" pitchFamily="34" charset="0"/>
              </a:rPr>
              <a:t>Breyne</a:t>
            </a:r>
            <a:r>
              <a:rPr lang="nl-BE" sz="1800" i="1" dirty="0">
                <a:effectLst/>
                <a:latin typeface="+mj-lt"/>
                <a:ea typeface="Calibri" panose="020F0502020204030204" pitchFamily="34" charset="0"/>
              </a:rPr>
              <a:t> het project reeds gecompartimenteerd werd vooraleer tot commercialisatie werd overgegaan, wijzigt daaraan niets: “Dat de appartementen op plan, dus voor de start van de bouw van de door de bestreden beslissing vergunde meergezinswoning, te koop werden aangeboden, minstens de intentie bestond om deze appartementen te verkopen voor de meergezinswoning zou worden gebouwd, doet daaraan geen afbreuk.”</a:t>
            </a:r>
            <a:endParaRPr lang="nl-BE" dirty="0">
              <a:latin typeface="+mj-lt"/>
            </a:endParaRPr>
          </a:p>
          <a:p>
            <a:pPr marL="457200" lvl="1" indent="0">
              <a:buNone/>
            </a:pPr>
            <a:endParaRPr lang="nl-BE" sz="2800" dirty="0"/>
          </a:p>
        </p:txBody>
      </p:sp>
      <p:sp>
        <p:nvSpPr>
          <p:cNvPr id="8" name="Titel 4">
            <a:extLst>
              <a:ext uri="{FF2B5EF4-FFF2-40B4-BE49-F238E27FC236}">
                <a16:creationId xmlns:a16="http://schemas.microsoft.com/office/drawing/2014/main" id="{FC4AF6F2-F9C4-4B76-E28D-BD93B604465B}"/>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085101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EC46E-1D9F-B149-4E28-E614ED89B80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E0DEE6C-B5CF-D38C-8AB4-B1B245A199CF}"/>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C0C77009-9D8A-6ABB-4404-52C20B34C458}"/>
              </a:ext>
            </a:extLst>
          </p:cNvPr>
          <p:cNvSpPr>
            <a:spLocks noGrp="1"/>
          </p:cNvSpPr>
          <p:nvPr>
            <p:ph type="sldNum" sz="quarter" idx="12"/>
          </p:nvPr>
        </p:nvSpPr>
        <p:spPr/>
        <p:txBody>
          <a:bodyPr/>
          <a:lstStyle/>
          <a:p>
            <a:fld id="{30EC5EF0-EB53-4129-9965-E5E97D9D5CB5}" type="slidenum">
              <a:rPr lang="nl-BE" smtClean="0">
                <a:solidFill>
                  <a:schemeClr val="tx1"/>
                </a:solidFill>
              </a:rPr>
              <a:t>27</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E796D6EB-9271-9F05-354B-C7E802199E8A}"/>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C18B224A-EF99-F542-FA55-D3DD04059930}"/>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pic>
        <p:nvPicPr>
          <p:cNvPr id="3" name="Afbeelding 2">
            <a:extLst>
              <a:ext uri="{FF2B5EF4-FFF2-40B4-BE49-F238E27FC236}">
                <a16:creationId xmlns:a16="http://schemas.microsoft.com/office/drawing/2014/main" id="{82E6872A-59AD-3FFB-1285-D8D83FA30C30}"/>
              </a:ext>
            </a:extLst>
          </p:cNvPr>
          <p:cNvPicPr>
            <a:picLocks noChangeAspect="1"/>
          </p:cNvPicPr>
          <p:nvPr/>
        </p:nvPicPr>
        <p:blipFill>
          <a:blip r:embed="rId3"/>
          <a:stretch>
            <a:fillRect/>
          </a:stretch>
        </p:blipFill>
        <p:spPr>
          <a:xfrm>
            <a:off x="5241445" y="2115214"/>
            <a:ext cx="6798152" cy="2564736"/>
          </a:xfrm>
          <a:prstGeom prst="rect">
            <a:avLst/>
          </a:prstGeom>
        </p:spPr>
      </p:pic>
    </p:spTree>
    <p:extLst>
      <p:ext uri="{BB962C8B-B14F-4D97-AF65-F5344CB8AC3E}">
        <p14:creationId xmlns:p14="http://schemas.microsoft.com/office/powerpoint/2010/main" val="1421805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28579-497C-85CB-996A-2C2488E3C47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D59BEF5-96A5-9FC6-9468-4A62531EDED7}"/>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6BB5256-5880-F039-05F2-3F255CCD171E}"/>
              </a:ext>
            </a:extLst>
          </p:cNvPr>
          <p:cNvSpPr>
            <a:spLocks noGrp="1"/>
          </p:cNvSpPr>
          <p:nvPr>
            <p:ph type="sldNum" sz="quarter" idx="12"/>
          </p:nvPr>
        </p:nvSpPr>
        <p:spPr/>
        <p:txBody>
          <a:bodyPr/>
          <a:lstStyle/>
          <a:p>
            <a:fld id="{30EC5EF0-EB53-4129-9965-E5E97D9D5CB5}" type="slidenum">
              <a:rPr lang="nl-BE" smtClean="0">
                <a:solidFill>
                  <a:schemeClr val="tx1"/>
                </a:solidFill>
              </a:rPr>
              <a:t>28</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A9C852D4-1F0D-5AD3-43E4-94711816525C}"/>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marL="893763" lvl="1" indent="-354013">
              <a:lnSpc>
                <a:spcPct val="100000"/>
              </a:lnSpc>
            </a:pPr>
            <a:r>
              <a:rPr lang="nl-BE" sz="3200" i="1" u="sng" dirty="0">
                <a:solidFill>
                  <a:schemeClr val="tx1"/>
                </a:solidFill>
              </a:rPr>
              <a:t>Conclusie:</a:t>
            </a:r>
          </a:p>
          <a:p>
            <a:pPr marL="539750" lvl="1" indent="0">
              <a:lnSpc>
                <a:spcPct val="100000"/>
              </a:lnSpc>
              <a:buNone/>
            </a:pPr>
            <a:endParaRPr lang="nl-BE" sz="2800" dirty="0">
              <a:solidFill>
                <a:schemeClr val="tx1"/>
              </a:solidFill>
            </a:endParaRPr>
          </a:p>
          <a:p>
            <a:pPr marL="539750" lvl="1" indent="0">
              <a:lnSpc>
                <a:spcPct val="100000"/>
              </a:lnSpc>
              <a:buNone/>
            </a:pPr>
            <a:r>
              <a:rPr lang="nl-BE" sz="2800" dirty="0">
                <a:solidFill>
                  <a:schemeClr val="tx1"/>
                </a:solidFill>
              </a:rPr>
              <a:t>Strenge beoordeling van de verkavelingsvergunningsplicht!</a:t>
            </a:r>
            <a:endParaRPr lang="nl-BE" sz="3200" dirty="0"/>
          </a:p>
          <a:p>
            <a:pPr marL="457200" lvl="1" indent="0">
              <a:buNone/>
            </a:pPr>
            <a:endParaRPr lang="nl-BE" sz="2800" dirty="0"/>
          </a:p>
        </p:txBody>
      </p:sp>
      <p:sp>
        <p:nvSpPr>
          <p:cNvPr id="8" name="Titel 4">
            <a:extLst>
              <a:ext uri="{FF2B5EF4-FFF2-40B4-BE49-F238E27FC236}">
                <a16:creationId xmlns:a16="http://schemas.microsoft.com/office/drawing/2014/main" id="{149649E8-51D9-3C7B-9EEB-93AF7E427BA7}"/>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67002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16809-5DBD-FA4D-AE95-02CF0498D3B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6609F99-16DB-9789-A2ED-35139C3114B6}"/>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B6D7251E-985F-92E3-0C1A-83EA53702695}"/>
              </a:ext>
            </a:extLst>
          </p:cNvPr>
          <p:cNvSpPr>
            <a:spLocks noGrp="1"/>
          </p:cNvSpPr>
          <p:nvPr>
            <p:ph type="sldNum" sz="quarter" idx="12"/>
          </p:nvPr>
        </p:nvSpPr>
        <p:spPr/>
        <p:txBody>
          <a:bodyPr/>
          <a:lstStyle/>
          <a:p>
            <a:fld id="{30EC5EF0-EB53-4129-9965-E5E97D9D5CB5}" type="slidenum">
              <a:rPr lang="nl-BE" smtClean="0">
                <a:solidFill>
                  <a:schemeClr val="tx1"/>
                </a:solidFill>
              </a:rPr>
              <a:t>29</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44D564B4-D507-628D-8873-1DC1779B7504}"/>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lvl="1">
              <a:buFont typeface="Wingdings" panose="05000000000000000000" pitchFamily="2" charset="2"/>
              <a:buChar char="§"/>
            </a:pPr>
            <a:r>
              <a:rPr lang="nl-BE" sz="2400" dirty="0"/>
              <a:t>Aard en draagwijdte van de verkaveling?</a:t>
            </a:r>
          </a:p>
          <a:p>
            <a:pPr lvl="2">
              <a:buFont typeface="Wingdings" panose="05000000000000000000" pitchFamily="2" charset="2"/>
              <a:buChar char="§"/>
            </a:pPr>
            <a:r>
              <a:rPr lang="nl-BE" sz="2400" dirty="0"/>
              <a:t>Tweeslachtig</a:t>
            </a:r>
          </a:p>
          <a:p>
            <a:pPr lvl="3">
              <a:buFont typeface="Arial" panose="020B0604020202020204" pitchFamily="34" charset="0"/>
              <a:buChar char="•"/>
            </a:pPr>
            <a:r>
              <a:rPr lang="nl-BE" sz="2400" dirty="0"/>
              <a:t>Het betreft een vergunning </a:t>
            </a:r>
          </a:p>
          <a:p>
            <a:pPr lvl="3">
              <a:buFont typeface="Arial" panose="020B0604020202020204" pitchFamily="34" charset="0"/>
              <a:buChar char="•"/>
            </a:pPr>
            <a:r>
              <a:rPr lang="nl-BE" sz="2400" dirty="0"/>
              <a:t>DUS: individueel karakter en verleent rechten aan </a:t>
            </a:r>
            <a:r>
              <a:rPr lang="nl-BE" sz="2400" dirty="0" err="1"/>
              <a:t>verkavelaar</a:t>
            </a:r>
            <a:endParaRPr lang="nl-BE" sz="2400" dirty="0"/>
          </a:p>
          <a:p>
            <a:pPr marL="457200" lvl="1" indent="0">
              <a:buNone/>
            </a:pPr>
            <a:endParaRPr lang="nl-BE" sz="2800" dirty="0"/>
          </a:p>
        </p:txBody>
      </p:sp>
      <p:sp>
        <p:nvSpPr>
          <p:cNvPr id="8" name="Titel 4">
            <a:extLst>
              <a:ext uri="{FF2B5EF4-FFF2-40B4-BE49-F238E27FC236}">
                <a16:creationId xmlns:a16="http://schemas.microsoft.com/office/drawing/2014/main" id="{DC621AD0-85F1-1E73-FA8D-A4FC092099AA}"/>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943829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A386C6-1165-4E92-A944-3423E3FB82BD}"/>
              </a:ext>
            </a:extLst>
          </p:cNvPr>
          <p:cNvSpPr>
            <a:spLocks noGrp="1"/>
          </p:cNvSpPr>
          <p:nvPr>
            <p:ph type="title"/>
          </p:nvPr>
        </p:nvSpPr>
        <p:spPr/>
        <p:txBody>
          <a:bodyPr>
            <a:normAutofit/>
          </a:bodyPr>
          <a:lstStyle/>
          <a:p>
            <a:r>
              <a:rPr lang="nl-BE" sz="2800" b="1" dirty="0">
                <a:solidFill>
                  <a:schemeClr val="tx1"/>
                </a:solidFill>
              </a:rPr>
              <a:t>Inhoudstafel</a:t>
            </a:r>
            <a:br>
              <a:rPr lang="nl-BE" sz="2800" b="1" dirty="0">
                <a:solidFill>
                  <a:schemeClr val="tx1"/>
                </a:solidFill>
              </a:rPr>
            </a:br>
            <a:endParaRPr lang="nl-BE" sz="2400" b="1" dirty="0">
              <a:solidFill>
                <a:schemeClr val="tx1"/>
              </a:solidFill>
            </a:endParaRPr>
          </a:p>
        </p:txBody>
      </p:sp>
      <p:sp>
        <p:nvSpPr>
          <p:cNvPr id="7" name="Tijdelijke aanduiding voor dianummer 6"/>
          <p:cNvSpPr>
            <a:spLocks noGrp="1"/>
          </p:cNvSpPr>
          <p:nvPr>
            <p:ph type="sldNum" sz="quarter" idx="12"/>
          </p:nvPr>
        </p:nvSpPr>
        <p:spPr/>
        <p:txBody>
          <a:bodyPr/>
          <a:lstStyle/>
          <a:p>
            <a:fld id="{30EC5EF0-EB53-4129-9965-E5E97D9D5CB5}" type="slidenum">
              <a:rPr lang="nl-BE" smtClean="0">
                <a:solidFill>
                  <a:schemeClr val="tx1"/>
                </a:solidFill>
              </a:rPr>
              <a:t>3</a:t>
            </a:fld>
            <a:endParaRPr lang="nl-BE" dirty="0">
              <a:solidFill>
                <a:schemeClr val="tx1"/>
              </a:solidFill>
            </a:endParaRPr>
          </a:p>
        </p:txBody>
      </p:sp>
      <p:sp>
        <p:nvSpPr>
          <p:cNvPr id="6" name="Tijdelijke aanduiding voor inhoud 5"/>
          <p:cNvSpPr>
            <a:spLocks noGrp="1"/>
          </p:cNvSpPr>
          <p:nvPr>
            <p:ph idx="10"/>
          </p:nvPr>
        </p:nvSpPr>
        <p:spPr>
          <a:xfrm>
            <a:off x="1642585" y="1908287"/>
            <a:ext cx="8724054" cy="3669553"/>
          </a:xfrm>
        </p:spPr>
        <p:txBody>
          <a:bodyPr>
            <a:normAutofit fontScale="92500" lnSpcReduction="10000"/>
          </a:bodyPr>
          <a:lstStyle/>
          <a:p>
            <a:pPr marL="0" indent="0">
              <a:buNone/>
            </a:pPr>
            <a:endParaRPr lang="nl-BE" sz="2800" b="1" dirty="0">
              <a:solidFill>
                <a:schemeClr val="tx1"/>
              </a:solidFill>
            </a:endParaRPr>
          </a:p>
          <a:p>
            <a:pPr>
              <a:lnSpc>
                <a:spcPct val="100000"/>
              </a:lnSpc>
            </a:pPr>
            <a:r>
              <a:rPr lang="nl-BE" sz="2800" b="1" dirty="0">
                <a:solidFill>
                  <a:schemeClr val="tx1"/>
                </a:solidFill>
              </a:rPr>
              <a:t>Inleiding</a:t>
            </a:r>
          </a:p>
          <a:p>
            <a:pPr>
              <a:lnSpc>
                <a:spcPct val="100000"/>
              </a:lnSpc>
            </a:pPr>
            <a:r>
              <a:rPr lang="nl-BE" sz="2800" b="1" dirty="0">
                <a:solidFill>
                  <a:schemeClr val="tx1"/>
                </a:solidFill>
              </a:rPr>
              <a:t>Wat is verkavelen?-</a:t>
            </a:r>
          </a:p>
          <a:p>
            <a:pPr>
              <a:lnSpc>
                <a:spcPct val="100000"/>
              </a:lnSpc>
            </a:pPr>
            <a:r>
              <a:rPr lang="nl-BE" sz="2800" b="1" dirty="0">
                <a:solidFill>
                  <a:schemeClr val="tx1"/>
                </a:solidFill>
              </a:rPr>
              <a:t>Geldigheidsduur</a:t>
            </a:r>
          </a:p>
          <a:p>
            <a:pPr marL="0" indent="0">
              <a:lnSpc>
                <a:spcPct val="100000"/>
              </a:lnSpc>
              <a:buNone/>
            </a:pPr>
            <a:r>
              <a:rPr lang="nl-BE" sz="2800" b="1" dirty="0">
                <a:solidFill>
                  <a:schemeClr val="tx1"/>
                </a:solidFill>
              </a:rPr>
              <a:t>4. Wijzigbaarheid</a:t>
            </a:r>
          </a:p>
          <a:p>
            <a:pPr marL="0" indent="0">
              <a:lnSpc>
                <a:spcPct val="100000"/>
              </a:lnSpc>
              <a:buNone/>
            </a:pPr>
            <a:r>
              <a:rPr lang="nl-BE" sz="2800" b="1" dirty="0">
                <a:solidFill>
                  <a:schemeClr val="tx1"/>
                </a:solidFill>
              </a:rPr>
              <a:t>5. Gevolgen vernietiging</a:t>
            </a:r>
          </a:p>
          <a:p>
            <a:pPr marL="0" indent="0">
              <a:lnSpc>
                <a:spcPct val="100000"/>
              </a:lnSpc>
              <a:buNone/>
            </a:pPr>
            <a:r>
              <a:rPr lang="nl-BE" sz="2800" b="1" dirty="0">
                <a:solidFill>
                  <a:schemeClr val="tx1"/>
                </a:solidFill>
              </a:rPr>
              <a:t>6. Evolutie in de praktijk</a:t>
            </a:r>
            <a:br>
              <a:rPr lang="nl-BE" sz="2800" b="1" dirty="0">
                <a:solidFill>
                  <a:schemeClr val="tx1"/>
                </a:solidFill>
              </a:rPr>
            </a:br>
            <a:endParaRPr lang="nl-BE" sz="2800" b="1" dirty="0">
              <a:solidFill>
                <a:schemeClr val="tx1"/>
              </a:solidFill>
            </a:endParaRPr>
          </a:p>
        </p:txBody>
      </p:sp>
      <p:sp>
        <p:nvSpPr>
          <p:cNvPr id="8" name="Titel 4">
            <a:extLst>
              <a:ext uri="{FF2B5EF4-FFF2-40B4-BE49-F238E27FC236}">
                <a16:creationId xmlns:a16="http://schemas.microsoft.com/office/drawing/2014/main" id="{D1156195-1403-490F-B7E4-98D9501ABF2E}"/>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endParaRPr lang="nl-BE" sz="3200" b="1" dirty="0">
              <a:solidFill>
                <a:schemeClr val="bg1"/>
              </a:solidFill>
              <a:latin typeface="+mn-lt"/>
            </a:endParaRPr>
          </a:p>
        </p:txBody>
      </p:sp>
    </p:spTree>
    <p:extLst>
      <p:ext uri="{BB962C8B-B14F-4D97-AF65-F5344CB8AC3E}">
        <p14:creationId xmlns:p14="http://schemas.microsoft.com/office/powerpoint/2010/main" val="4231542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6816-1297-4CE7-745F-8DCCC4B4936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1512737-4E48-8620-093F-D89349E555A5}"/>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AB0B512A-B802-D2BB-1387-E806AE7D5FA6}"/>
              </a:ext>
            </a:extLst>
          </p:cNvPr>
          <p:cNvSpPr>
            <a:spLocks noGrp="1"/>
          </p:cNvSpPr>
          <p:nvPr>
            <p:ph type="sldNum" sz="quarter" idx="12"/>
          </p:nvPr>
        </p:nvSpPr>
        <p:spPr/>
        <p:txBody>
          <a:bodyPr/>
          <a:lstStyle/>
          <a:p>
            <a:fld id="{30EC5EF0-EB53-4129-9965-E5E97D9D5CB5}" type="slidenum">
              <a:rPr lang="nl-BE" smtClean="0">
                <a:solidFill>
                  <a:schemeClr val="tx1"/>
                </a:solidFill>
              </a:rPr>
              <a:t>30</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337CDC5-A843-4B1D-4BC4-0C477FB35605}"/>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marL="457200" lvl="1" indent="0">
              <a:buNone/>
            </a:pPr>
            <a:endParaRPr lang="nl-BE" sz="2800" dirty="0"/>
          </a:p>
        </p:txBody>
      </p:sp>
      <p:sp>
        <p:nvSpPr>
          <p:cNvPr id="8" name="Titel 4">
            <a:extLst>
              <a:ext uri="{FF2B5EF4-FFF2-40B4-BE49-F238E27FC236}">
                <a16:creationId xmlns:a16="http://schemas.microsoft.com/office/drawing/2014/main" id="{7B6389D3-E576-3DDE-03A6-EBDCC2343A7E}"/>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pic>
        <p:nvPicPr>
          <p:cNvPr id="3" name="Afbeelding 2">
            <a:extLst>
              <a:ext uri="{FF2B5EF4-FFF2-40B4-BE49-F238E27FC236}">
                <a16:creationId xmlns:a16="http://schemas.microsoft.com/office/drawing/2014/main" id="{ECC7EF05-171F-9E1A-2F70-6B61727F7D90}"/>
              </a:ext>
            </a:extLst>
          </p:cNvPr>
          <p:cNvPicPr>
            <a:picLocks noChangeAspect="1"/>
          </p:cNvPicPr>
          <p:nvPr/>
        </p:nvPicPr>
        <p:blipFill>
          <a:blip r:embed="rId3"/>
          <a:stretch>
            <a:fillRect/>
          </a:stretch>
        </p:blipFill>
        <p:spPr>
          <a:xfrm>
            <a:off x="5177191" y="2146326"/>
            <a:ext cx="7014809" cy="2692221"/>
          </a:xfrm>
          <a:prstGeom prst="rect">
            <a:avLst/>
          </a:prstGeom>
        </p:spPr>
      </p:pic>
    </p:spTree>
    <p:extLst>
      <p:ext uri="{BB962C8B-B14F-4D97-AF65-F5344CB8AC3E}">
        <p14:creationId xmlns:p14="http://schemas.microsoft.com/office/powerpoint/2010/main" val="2553961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E5806-4647-5395-985A-0AD1A9D10E0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0E75329-9054-D8B4-C20A-F994A6B8D165}"/>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C85F0ED3-3BA0-2E1D-072E-3E1C3C25443C}"/>
              </a:ext>
            </a:extLst>
          </p:cNvPr>
          <p:cNvSpPr>
            <a:spLocks noGrp="1"/>
          </p:cNvSpPr>
          <p:nvPr>
            <p:ph type="sldNum" sz="quarter" idx="12"/>
          </p:nvPr>
        </p:nvSpPr>
        <p:spPr/>
        <p:txBody>
          <a:bodyPr/>
          <a:lstStyle/>
          <a:p>
            <a:fld id="{30EC5EF0-EB53-4129-9965-E5E97D9D5CB5}" type="slidenum">
              <a:rPr lang="nl-BE" smtClean="0">
                <a:solidFill>
                  <a:schemeClr val="tx1"/>
                </a:solidFill>
              </a:rPr>
              <a:t>31</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E3BFBFA3-FAB8-8F67-845C-609921EDC009}"/>
              </a:ext>
            </a:extLst>
          </p:cNvPr>
          <p:cNvSpPr>
            <a:spLocks noGrp="1"/>
          </p:cNvSpPr>
          <p:nvPr>
            <p:ph idx="10"/>
          </p:nvPr>
        </p:nvSpPr>
        <p:spPr/>
        <p:txBody>
          <a:bodyPr>
            <a:normAutofit fontScale="92500" lnSpcReduction="20000"/>
          </a:bodyPr>
          <a:lstStyle/>
          <a:p>
            <a:pPr marL="457200" lvl="1" indent="0">
              <a:buNone/>
            </a:pPr>
            <a:r>
              <a:rPr lang="nl-BE" sz="3000" dirty="0"/>
              <a:t>Wat is verkavelen?</a:t>
            </a:r>
          </a:p>
          <a:p>
            <a:pPr marL="457200" lvl="1" indent="0">
              <a:buNone/>
            </a:pPr>
            <a:endParaRPr lang="nl-BE" sz="2800" dirty="0"/>
          </a:p>
          <a:p>
            <a:pPr lvl="2"/>
            <a:r>
              <a:rPr lang="nl-BE" sz="2200" dirty="0"/>
              <a:t>Gevolg: Kunnen worden aangevochten bij wege van exceptie op basis van artikel 159 GW -&gt; gevolg: </a:t>
            </a:r>
          </a:p>
          <a:p>
            <a:pPr lvl="3"/>
            <a:r>
              <a:rPr lang="nl-BE" sz="2200" dirty="0"/>
              <a:t>De miskenning van de verkavelingsvergunningsplicht tast de wettigheid van nadien afgeleverde stedenbouwkundige vergunning aan. (</a:t>
            </a:r>
            <a:r>
              <a:rPr lang="nl-BE" sz="2200" dirty="0" err="1"/>
              <a:t>RvVb</a:t>
            </a:r>
            <a:r>
              <a:rPr lang="nl-BE" sz="2200" dirty="0"/>
              <a:t> nr. A/2014/0381, 20 mei 2014)</a:t>
            </a:r>
          </a:p>
          <a:p>
            <a:pPr lvl="3"/>
            <a:r>
              <a:rPr lang="nl-BE" sz="2200" dirty="0"/>
              <a:t>Als verkaveling niet wordt aangevochten en bouwvergunning is loutere vertaling van verkaveling: Geen actueel belang bij beroep voor </a:t>
            </a:r>
            <a:r>
              <a:rPr lang="nl-BE" sz="2200" dirty="0" err="1"/>
              <a:t>RvVb</a:t>
            </a:r>
            <a:r>
              <a:rPr lang="nl-BE" sz="2200" dirty="0"/>
              <a:t> (</a:t>
            </a:r>
            <a:r>
              <a:rPr lang="nl-BE" sz="2200" dirty="0" err="1"/>
              <a:t>RvVb</a:t>
            </a:r>
            <a:r>
              <a:rPr lang="nl-BE" sz="2200" dirty="0"/>
              <a:t> nr. A/2015/0246, 21 april 2015)</a:t>
            </a:r>
          </a:p>
          <a:p>
            <a:pPr marL="457200" lvl="1" indent="0">
              <a:buNone/>
            </a:pPr>
            <a:endParaRPr lang="nl-BE" sz="2800" dirty="0"/>
          </a:p>
        </p:txBody>
      </p:sp>
      <p:sp>
        <p:nvSpPr>
          <p:cNvPr id="8" name="Titel 4">
            <a:extLst>
              <a:ext uri="{FF2B5EF4-FFF2-40B4-BE49-F238E27FC236}">
                <a16:creationId xmlns:a16="http://schemas.microsoft.com/office/drawing/2014/main" id="{4CF49EDF-4911-BB52-BF02-410F307F6529}"/>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702029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B2BD2-4108-9FEF-4CC2-17FC9D4A588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F403AD0-F077-0A14-A656-9C3EC484AB22}"/>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C06A0FB3-AEB3-88AE-BDEC-FD68FF3CD789}"/>
              </a:ext>
            </a:extLst>
          </p:cNvPr>
          <p:cNvSpPr>
            <a:spLocks noGrp="1"/>
          </p:cNvSpPr>
          <p:nvPr>
            <p:ph type="sldNum" sz="quarter" idx="12"/>
          </p:nvPr>
        </p:nvSpPr>
        <p:spPr/>
        <p:txBody>
          <a:bodyPr/>
          <a:lstStyle/>
          <a:p>
            <a:fld id="{30EC5EF0-EB53-4129-9965-E5E97D9D5CB5}" type="slidenum">
              <a:rPr lang="nl-BE" smtClean="0">
                <a:solidFill>
                  <a:schemeClr val="tx1"/>
                </a:solidFill>
              </a:rPr>
              <a:t>32</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1BA6E160-2288-F621-D046-51C87AACBBB1}"/>
              </a:ext>
            </a:extLst>
          </p:cNvPr>
          <p:cNvSpPr>
            <a:spLocks noGrp="1"/>
          </p:cNvSpPr>
          <p:nvPr>
            <p:ph idx="10"/>
          </p:nvPr>
        </p:nvSpPr>
        <p:spPr/>
        <p:txBody>
          <a:bodyPr>
            <a:normAutofit/>
          </a:bodyPr>
          <a:lstStyle/>
          <a:p>
            <a:pPr marL="457200" lvl="1" indent="0">
              <a:buNone/>
            </a:pPr>
            <a:r>
              <a:rPr lang="nl-BE" sz="2800" dirty="0"/>
              <a:t>Wat is verkavelen?</a:t>
            </a:r>
          </a:p>
          <a:p>
            <a:pPr marL="457200" lvl="1" indent="0">
              <a:buNone/>
            </a:pPr>
            <a:endParaRPr lang="nl-BE" sz="2800" dirty="0"/>
          </a:p>
          <a:p>
            <a:pPr lvl="2"/>
            <a:r>
              <a:rPr lang="nl-BE" sz="2200" dirty="0"/>
              <a:t>Impact verordenend karakter op navolgende aanvraag tot stedenbouwkundige vergunning : </a:t>
            </a:r>
          </a:p>
          <a:p>
            <a:pPr lvl="3"/>
            <a:r>
              <a:rPr lang="nl-BE" dirty="0"/>
              <a:t>Art. 4.3.1.  §2, lid 1, 3° VCRO – toetsing aanvraag aan verkavelingsvoorschriften</a:t>
            </a:r>
          </a:p>
          <a:p>
            <a:pPr lvl="3"/>
            <a:r>
              <a:rPr lang="nl-BE" dirty="0"/>
              <a:t>Art. 4.4.1 VCRO – afwijkingsmogelijkheid</a:t>
            </a:r>
          </a:p>
          <a:p>
            <a:pPr marL="457200" lvl="1" indent="0">
              <a:buNone/>
            </a:pPr>
            <a:endParaRPr lang="nl-BE" sz="2800" dirty="0"/>
          </a:p>
        </p:txBody>
      </p:sp>
      <p:sp>
        <p:nvSpPr>
          <p:cNvPr id="8" name="Titel 4">
            <a:extLst>
              <a:ext uri="{FF2B5EF4-FFF2-40B4-BE49-F238E27FC236}">
                <a16:creationId xmlns:a16="http://schemas.microsoft.com/office/drawing/2014/main" id="{5FCBB216-D082-B7AE-CF17-591914B98C5F}"/>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196442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5BDB7-2DA6-E51E-DFC4-9A21EFCF078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782729B-0199-F886-4458-EF995A2EABC0}"/>
              </a:ext>
            </a:extLst>
          </p:cNvPr>
          <p:cNvSpPr>
            <a:spLocks noGrp="1"/>
          </p:cNvSpPr>
          <p:nvPr>
            <p:ph type="title"/>
          </p:nvPr>
        </p:nvSpPr>
        <p:spPr>
          <a:xfrm>
            <a:off x="401053" y="5478449"/>
            <a:ext cx="3705726" cy="790005"/>
          </a:xfrm>
        </p:spPr>
        <p:txBody>
          <a:bodyPr>
            <a:noAutofit/>
          </a:bodyPr>
          <a:lstStyle/>
          <a:p>
            <a:r>
              <a:rPr lang="nl-BE" b="1" dirty="0">
                <a:solidFill>
                  <a:schemeClr val="bg1"/>
                </a:solidFill>
                <a:latin typeface="Volte GSJ Heavy" pitchFamily="2" charset="0"/>
              </a:rPr>
              <a:t>Geldigheidsduur</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D0270DAA-7CD2-B93B-A844-A6D9C3995C21}"/>
              </a:ext>
            </a:extLst>
          </p:cNvPr>
          <p:cNvSpPr>
            <a:spLocks noGrp="1"/>
          </p:cNvSpPr>
          <p:nvPr>
            <p:ph type="sldNum" sz="quarter" idx="12"/>
          </p:nvPr>
        </p:nvSpPr>
        <p:spPr/>
        <p:txBody>
          <a:bodyPr/>
          <a:lstStyle/>
          <a:p>
            <a:fld id="{30EC5EF0-EB53-4129-9965-E5E97D9D5CB5}" type="slidenum">
              <a:rPr lang="nl-BE" smtClean="0">
                <a:solidFill>
                  <a:schemeClr val="tx1"/>
                </a:solidFill>
              </a:rPr>
              <a:t>33</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A33713DE-2C86-DEF3-0790-5E850E6FE135}"/>
              </a:ext>
            </a:extLst>
          </p:cNvPr>
          <p:cNvSpPr>
            <a:spLocks noGrp="1"/>
          </p:cNvSpPr>
          <p:nvPr>
            <p:ph idx="10"/>
          </p:nvPr>
        </p:nvSpPr>
        <p:spPr/>
        <p:txBody>
          <a:bodyPr>
            <a:normAutofit/>
          </a:bodyPr>
          <a:lstStyle/>
          <a:p>
            <a:pPr marL="0" indent="0">
              <a:buNone/>
            </a:pPr>
            <a:r>
              <a:rPr lang="nl-BE" sz="2800" dirty="0"/>
              <a:t>Geldigheidsduur - Verval</a:t>
            </a:r>
          </a:p>
          <a:p>
            <a:pPr lvl="1">
              <a:buFont typeface="Wingdings" panose="05000000000000000000" pitchFamily="2" charset="2"/>
              <a:buChar char="§"/>
            </a:pPr>
            <a:r>
              <a:rPr lang="nl-BE" sz="2400" dirty="0"/>
              <a:t>Geldt van rechtswege </a:t>
            </a:r>
          </a:p>
          <a:p>
            <a:pPr lvl="1">
              <a:buFont typeface="Wingdings" panose="05000000000000000000" pitchFamily="2" charset="2"/>
              <a:buChar char="§"/>
            </a:pPr>
            <a:r>
              <a:rPr lang="nl-BE" sz="2400" dirty="0"/>
              <a:t>enkel de niet-bebouwde, verkochte, verhuurde of aan opstal of erfpacht onderworpen loten van de verkaveling</a:t>
            </a:r>
          </a:p>
          <a:p>
            <a:pPr lvl="1">
              <a:buFont typeface="Wingdings" panose="05000000000000000000" pitchFamily="2" charset="2"/>
              <a:buChar char="§"/>
            </a:pPr>
            <a:r>
              <a:rPr lang="nl-BE" sz="2400" dirty="0"/>
              <a:t>Indien gefaseerd </a:t>
            </a:r>
          </a:p>
          <a:p>
            <a:pPr lvl="2">
              <a:buFont typeface="Wingdings" panose="05000000000000000000" pitchFamily="2" charset="2"/>
              <a:buChar char="§"/>
            </a:pPr>
            <a:r>
              <a:rPr lang="nl-BE" sz="2400" dirty="0"/>
              <a:t>Termijnen en verval per fase</a:t>
            </a:r>
          </a:p>
          <a:p>
            <a:pPr marL="457200" lvl="1" indent="0">
              <a:buNone/>
            </a:pPr>
            <a:endParaRPr lang="nl-BE" sz="2800" dirty="0"/>
          </a:p>
        </p:txBody>
      </p:sp>
      <p:sp>
        <p:nvSpPr>
          <p:cNvPr id="8" name="Titel 4">
            <a:extLst>
              <a:ext uri="{FF2B5EF4-FFF2-40B4-BE49-F238E27FC236}">
                <a16:creationId xmlns:a16="http://schemas.microsoft.com/office/drawing/2014/main" id="{D7502AD2-48A4-603D-0DE9-85A7EEB305C9}"/>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60883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41BF7-4540-B64E-21C2-DA225E9A3EA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1E92F65-FAB6-ADC5-40CF-E5B79C5C5990}"/>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Geldigheidsduur</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9B9E7170-8D2D-4AD1-FF43-1019CE220B2F}"/>
              </a:ext>
            </a:extLst>
          </p:cNvPr>
          <p:cNvSpPr>
            <a:spLocks noGrp="1"/>
          </p:cNvSpPr>
          <p:nvPr>
            <p:ph type="sldNum" sz="quarter" idx="12"/>
          </p:nvPr>
        </p:nvSpPr>
        <p:spPr/>
        <p:txBody>
          <a:bodyPr/>
          <a:lstStyle/>
          <a:p>
            <a:fld id="{30EC5EF0-EB53-4129-9965-E5E97D9D5CB5}" type="slidenum">
              <a:rPr lang="nl-BE" smtClean="0">
                <a:solidFill>
                  <a:schemeClr val="tx1"/>
                </a:solidFill>
              </a:rPr>
              <a:t>34</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BCD67FF-511D-98F1-C573-0B6866455D69}"/>
              </a:ext>
            </a:extLst>
          </p:cNvPr>
          <p:cNvSpPr>
            <a:spLocks noGrp="1"/>
          </p:cNvSpPr>
          <p:nvPr>
            <p:ph idx="10"/>
          </p:nvPr>
        </p:nvSpPr>
        <p:spPr/>
        <p:txBody>
          <a:bodyPr>
            <a:normAutofit/>
          </a:bodyPr>
          <a:lstStyle/>
          <a:p>
            <a:pPr marL="0" indent="0">
              <a:buNone/>
            </a:pPr>
            <a:r>
              <a:rPr lang="nl-BE" sz="2800" dirty="0"/>
              <a:t>Geldigheidsduur - Verval</a:t>
            </a:r>
          </a:p>
          <a:p>
            <a:pPr lvl="2">
              <a:buFont typeface="Wingdings" panose="05000000000000000000" pitchFamily="2" charset="2"/>
              <a:buChar char="§"/>
            </a:pPr>
            <a:r>
              <a:rPr lang="nl-BE" sz="2400" dirty="0"/>
              <a:t>VKV zonder aanleg van nieuwe wegen - art. 4.6.4. §1 VCRO </a:t>
            </a:r>
          </a:p>
          <a:p>
            <a:pPr lvl="3">
              <a:buFont typeface="Arial" panose="020B0604020202020204" pitchFamily="34" charset="0"/>
              <a:buChar char="•"/>
            </a:pPr>
            <a:r>
              <a:rPr lang="nl-BE" sz="2400" dirty="0"/>
              <a:t>Geen toepassing overdrachtsvormen </a:t>
            </a:r>
          </a:p>
          <a:p>
            <a:pPr lvl="4">
              <a:buFont typeface="Arial" panose="020B0604020202020204" pitchFamily="34" charset="0"/>
              <a:buChar char="•"/>
            </a:pPr>
            <a:r>
              <a:rPr lang="nl-BE" sz="2400" dirty="0"/>
              <a:t>van 1/3 van de kavels binnen 5 jaar na afgifte vergunning </a:t>
            </a:r>
          </a:p>
          <a:p>
            <a:pPr lvl="4">
              <a:buFont typeface="Arial" panose="020B0604020202020204" pitchFamily="34" charset="0"/>
              <a:buChar char="•"/>
            </a:pPr>
            <a:r>
              <a:rPr lang="nl-BE" sz="2400" dirty="0"/>
              <a:t>Van 2/3 van de kavels binnen 10 jaar na afgifte vergunning </a:t>
            </a:r>
          </a:p>
          <a:p>
            <a:pPr marL="457200" lvl="1" indent="0">
              <a:buNone/>
            </a:pPr>
            <a:endParaRPr lang="nl-BE" sz="2800" dirty="0"/>
          </a:p>
        </p:txBody>
      </p:sp>
      <p:sp>
        <p:nvSpPr>
          <p:cNvPr id="8" name="Titel 4">
            <a:extLst>
              <a:ext uri="{FF2B5EF4-FFF2-40B4-BE49-F238E27FC236}">
                <a16:creationId xmlns:a16="http://schemas.microsoft.com/office/drawing/2014/main" id="{FF251569-DFE9-336D-E037-3D8C5B6676E6}"/>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4011760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72A2F-A916-B6F5-0863-4B8108A65E6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62150C5-BA1C-0167-E305-DD2D59084492}"/>
              </a:ext>
            </a:extLst>
          </p:cNvPr>
          <p:cNvSpPr>
            <a:spLocks noGrp="1"/>
          </p:cNvSpPr>
          <p:nvPr>
            <p:ph type="title"/>
          </p:nvPr>
        </p:nvSpPr>
        <p:spPr>
          <a:xfrm>
            <a:off x="401053" y="5661248"/>
            <a:ext cx="3705726" cy="607206"/>
          </a:xfrm>
        </p:spPr>
        <p:txBody>
          <a:bodyPr>
            <a:noAutofit/>
          </a:bodyPr>
          <a:lstStyle/>
          <a:p>
            <a:r>
              <a:rPr lang="nl-BE" b="1" dirty="0">
                <a:solidFill>
                  <a:schemeClr val="bg1"/>
                </a:solidFill>
                <a:latin typeface="Volte GSJ Heavy" pitchFamily="2" charset="0"/>
              </a:rPr>
              <a:t>Geldigheidsduur</a:t>
            </a:r>
          </a:p>
        </p:txBody>
      </p:sp>
      <p:sp>
        <p:nvSpPr>
          <p:cNvPr id="7" name="Tijdelijke aanduiding voor dianummer 6">
            <a:extLst>
              <a:ext uri="{FF2B5EF4-FFF2-40B4-BE49-F238E27FC236}">
                <a16:creationId xmlns:a16="http://schemas.microsoft.com/office/drawing/2014/main" id="{FC9E0E0B-F6D7-9189-836B-1304C5F091A3}"/>
              </a:ext>
            </a:extLst>
          </p:cNvPr>
          <p:cNvSpPr>
            <a:spLocks noGrp="1"/>
          </p:cNvSpPr>
          <p:nvPr>
            <p:ph type="sldNum" sz="quarter" idx="12"/>
          </p:nvPr>
        </p:nvSpPr>
        <p:spPr/>
        <p:txBody>
          <a:bodyPr/>
          <a:lstStyle/>
          <a:p>
            <a:fld id="{30EC5EF0-EB53-4129-9965-E5E97D9D5CB5}" type="slidenum">
              <a:rPr lang="nl-BE" smtClean="0">
                <a:solidFill>
                  <a:schemeClr val="tx1"/>
                </a:solidFill>
              </a:rPr>
              <a:t>35</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5179AA1-0796-8DC4-014B-DDA690544ECA}"/>
              </a:ext>
            </a:extLst>
          </p:cNvPr>
          <p:cNvSpPr>
            <a:spLocks noGrp="1"/>
          </p:cNvSpPr>
          <p:nvPr>
            <p:ph idx="10"/>
          </p:nvPr>
        </p:nvSpPr>
        <p:spPr/>
        <p:txBody>
          <a:bodyPr>
            <a:normAutofit/>
          </a:bodyPr>
          <a:lstStyle/>
          <a:p>
            <a:pPr marL="0" indent="0">
              <a:buNone/>
            </a:pPr>
            <a:r>
              <a:rPr lang="nl-BE" sz="2800" dirty="0"/>
              <a:t>Geldigheidsduur - Verval</a:t>
            </a:r>
          </a:p>
          <a:p>
            <a:pPr lvl="1">
              <a:buFont typeface="Wingdings" panose="05000000000000000000" pitchFamily="2" charset="2"/>
              <a:buChar char="§"/>
            </a:pPr>
            <a:r>
              <a:rPr lang="nl-BE" sz="2400" dirty="0"/>
              <a:t>VKV met aanleg van nieuwe wegen – art. 4.6.4 §2 VCRO</a:t>
            </a:r>
          </a:p>
          <a:p>
            <a:pPr lvl="2">
              <a:buFont typeface="Arial" panose="020B0604020202020204" pitchFamily="34" charset="0"/>
              <a:buChar char="•"/>
            </a:pPr>
            <a:r>
              <a:rPr lang="nl-BE" sz="2400" dirty="0"/>
              <a:t>5 jaar voor uitvoering lasten of stellen nodige waarborgen</a:t>
            </a:r>
          </a:p>
          <a:p>
            <a:pPr lvl="2">
              <a:buFont typeface="Arial" panose="020B0604020202020204" pitchFamily="34" charset="0"/>
              <a:buChar char="•"/>
            </a:pPr>
            <a:r>
              <a:rPr lang="nl-BE" sz="2400" dirty="0"/>
              <a:t>Nadien toepassing overdrachtsvormen </a:t>
            </a:r>
          </a:p>
          <a:p>
            <a:pPr lvl="3">
              <a:buFont typeface="Arial" panose="020B0604020202020204" pitchFamily="34" charset="0"/>
              <a:buChar char="•"/>
            </a:pPr>
            <a:r>
              <a:rPr lang="nl-BE" sz="2400" dirty="0"/>
              <a:t>1/3 van de kavels binnen 10 jaar </a:t>
            </a:r>
          </a:p>
          <a:p>
            <a:pPr lvl="3">
              <a:buFont typeface="Arial" panose="020B0604020202020204" pitchFamily="34" charset="0"/>
              <a:buChar char="•"/>
            </a:pPr>
            <a:r>
              <a:rPr lang="nl-BE" sz="2400" dirty="0"/>
              <a:t>2/3 van de kavels binnen 15 jaar</a:t>
            </a:r>
          </a:p>
          <a:p>
            <a:pPr marL="1371600" lvl="3" indent="0">
              <a:buNone/>
            </a:pPr>
            <a:endParaRPr lang="nl-BE" sz="2400" dirty="0"/>
          </a:p>
          <a:p>
            <a:pPr marL="457200" lvl="1" indent="0">
              <a:buNone/>
            </a:pPr>
            <a:endParaRPr lang="nl-BE" sz="2800" dirty="0"/>
          </a:p>
        </p:txBody>
      </p:sp>
      <p:sp>
        <p:nvSpPr>
          <p:cNvPr id="8" name="Titel 4">
            <a:extLst>
              <a:ext uri="{FF2B5EF4-FFF2-40B4-BE49-F238E27FC236}">
                <a16:creationId xmlns:a16="http://schemas.microsoft.com/office/drawing/2014/main" id="{B20F5D17-2AF4-3529-79A5-95617F68EC85}"/>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741661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B0ED1-B181-83A7-77D6-183DBD70169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340AE30-B98E-8BCF-A67F-9215F58B03D6}"/>
              </a:ext>
            </a:extLst>
          </p:cNvPr>
          <p:cNvSpPr>
            <a:spLocks noGrp="1"/>
          </p:cNvSpPr>
          <p:nvPr>
            <p:ph type="title"/>
          </p:nvPr>
        </p:nvSpPr>
        <p:spPr>
          <a:xfrm>
            <a:off x="401053" y="5661248"/>
            <a:ext cx="3705726" cy="607206"/>
          </a:xfrm>
        </p:spPr>
        <p:txBody>
          <a:bodyPr>
            <a:noAutofit/>
          </a:bodyPr>
          <a:lstStyle/>
          <a:p>
            <a:r>
              <a:rPr lang="nl-BE" b="1" dirty="0">
                <a:solidFill>
                  <a:schemeClr val="bg1"/>
                </a:solidFill>
                <a:latin typeface="Volte GSJ Heavy" pitchFamily="2" charset="0"/>
              </a:rPr>
              <a:t>Geldigheidsduur</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FCC01D9-CDF8-28F5-CD16-E88702F20BC1}"/>
              </a:ext>
            </a:extLst>
          </p:cNvPr>
          <p:cNvSpPr>
            <a:spLocks noGrp="1"/>
          </p:cNvSpPr>
          <p:nvPr>
            <p:ph type="sldNum" sz="quarter" idx="12"/>
          </p:nvPr>
        </p:nvSpPr>
        <p:spPr/>
        <p:txBody>
          <a:bodyPr/>
          <a:lstStyle/>
          <a:p>
            <a:fld id="{30EC5EF0-EB53-4129-9965-E5E97D9D5CB5}" type="slidenum">
              <a:rPr lang="nl-BE" smtClean="0">
                <a:solidFill>
                  <a:schemeClr val="tx1"/>
                </a:solidFill>
              </a:rPr>
              <a:t>36</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05FEAED1-6A3D-A753-4123-6C2ECC30AC58}"/>
              </a:ext>
            </a:extLst>
          </p:cNvPr>
          <p:cNvSpPr>
            <a:spLocks noGrp="1"/>
          </p:cNvSpPr>
          <p:nvPr>
            <p:ph idx="10"/>
          </p:nvPr>
        </p:nvSpPr>
        <p:spPr/>
        <p:txBody>
          <a:bodyPr>
            <a:normAutofit/>
          </a:bodyPr>
          <a:lstStyle/>
          <a:p>
            <a:pPr marL="0" indent="0">
              <a:buNone/>
            </a:pPr>
            <a:r>
              <a:rPr lang="nl-BE" sz="2800" dirty="0"/>
              <a:t>Geldigheidsduur - Verval</a:t>
            </a:r>
          </a:p>
          <a:p>
            <a:pPr marL="457200" lvl="1" indent="0">
              <a:buNone/>
            </a:pPr>
            <a:endParaRPr lang="nl-BE" sz="1900" dirty="0"/>
          </a:p>
          <a:p>
            <a:pPr lvl="1">
              <a:buFont typeface="Arial" panose="020B0604020202020204" pitchFamily="34" charset="0"/>
              <a:buChar char="•"/>
            </a:pPr>
            <a:r>
              <a:rPr lang="nl-BE" sz="2300" dirty="0"/>
              <a:t>Omgevingsvergunningsdecreet?</a:t>
            </a:r>
          </a:p>
          <a:p>
            <a:pPr lvl="2"/>
            <a:r>
              <a:rPr lang="nl-BE" dirty="0"/>
              <a:t>Ook onderscheid wegenaanleg – geen wegenaanleg</a:t>
            </a:r>
          </a:p>
          <a:p>
            <a:pPr marL="457200" lvl="1" indent="0">
              <a:buNone/>
            </a:pPr>
            <a:endParaRPr lang="nl-BE" sz="2800" dirty="0"/>
          </a:p>
        </p:txBody>
      </p:sp>
      <p:sp>
        <p:nvSpPr>
          <p:cNvPr id="8" name="Titel 4">
            <a:extLst>
              <a:ext uri="{FF2B5EF4-FFF2-40B4-BE49-F238E27FC236}">
                <a16:creationId xmlns:a16="http://schemas.microsoft.com/office/drawing/2014/main" id="{4E3758D1-BE6C-DD75-33AE-452D267E032D}"/>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652654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B0E14-7037-4EB8-6B46-39E4409C923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FE58D66-2268-F5DB-74B7-BF596D19725C}"/>
              </a:ext>
            </a:extLst>
          </p:cNvPr>
          <p:cNvSpPr>
            <a:spLocks noGrp="1"/>
          </p:cNvSpPr>
          <p:nvPr>
            <p:ph type="title"/>
          </p:nvPr>
        </p:nvSpPr>
        <p:spPr>
          <a:xfrm>
            <a:off x="401053" y="5724939"/>
            <a:ext cx="3705726" cy="543515"/>
          </a:xfrm>
        </p:spPr>
        <p:txBody>
          <a:bodyPr>
            <a:noAutofit/>
          </a:bodyPr>
          <a:lstStyle/>
          <a:p>
            <a:r>
              <a:rPr lang="nl-BE" b="1" dirty="0">
                <a:solidFill>
                  <a:schemeClr val="bg1"/>
                </a:solidFill>
                <a:latin typeface="Volte GSJ Heavy" pitchFamily="2" charset="0"/>
              </a:rPr>
              <a:t>Geldigheidsduur</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99FBD261-531F-24BF-EFD7-5C26923DB129}"/>
              </a:ext>
            </a:extLst>
          </p:cNvPr>
          <p:cNvSpPr>
            <a:spLocks noGrp="1"/>
          </p:cNvSpPr>
          <p:nvPr>
            <p:ph type="sldNum" sz="quarter" idx="12"/>
          </p:nvPr>
        </p:nvSpPr>
        <p:spPr/>
        <p:txBody>
          <a:bodyPr/>
          <a:lstStyle/>
          <a:p>
            <a:fld id="{30EC5EF0-EB53-4129-9965-E5E97D9D5CB5}" type="slidenum">
              <a:rPr lang="nl-BE" smtClean="0">
                <a:solidFill>
                  <a:schemeClr val="tx1"/>
                </a:solidFill>
              </a:rPr>
              <a:t>37</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E32B895A-D9C2-8519-2D27-AB0320813E13}"/>
              </a:ext>
            </a:extLst>
          </p:cNvPr>
          <p:cNvSpPr>
            <a:spLocks noGrp="1"/>
          </p:cNvSpPr>
          <p:nvPr>
            <p:ph idx="10"/>
          </p:nvPr>
        </p:nvSpPr>
        <p:spPr/>
        <p:txBody>
          <a:bodyPr>
            <a:normAutofit fontScale="92500" lnSpcReduction="20000"/>
          </a:bodyPr>
          <a:lstStyle/>
          <a:p>
            <a:pPr marL="0" indent="0">
              <a:buNone/>
            </a:pPr>
            <a:r>
              <a:rPr lang="nl-BE" sz="3300" dirty="0"/>
              <a:t>Geldigheidsduur - Verval</a:t>
            </a:r>
          </a:p>
          <a:p>
            <a:pPr marL="457200" lvl="1" indent="0">
              <a:buNone/>
            </a:pPr>
            <a:endParaRPr lang="nl-BE" sz="2800" dirty="0"/>
          </a:p>
          <a:p>
            <a:pPr lvl="2">
              <a:buFont typeface="Arial" panose="020B0604020202020204" pitchFamily="34" charset="0"/>
              <a:buChar char="•"/>
            </a:pPr>
            <a:r>
              <a:rPr lang="nl-BE" dirty="0"/>
              <a:t>Zelfde termijnen </a:t>
            </a:r>
            <a:r>
              <a:rPr lang="nl-BE" dirty="0" err="1"/>
              <a:t>cfr</a:t>
            </a:r>
            <a:r>
              <a:rPr lang="nl-BE" dirty="0"/>
              <a:t> VCRO</a:t>
            </a:r>
          </a:p>
          <a:p>
            <a:pPr lvl="2"/>
            <a:r>
              <a:rPr lang="nl-BE" dirty="0"/>
              <a:t>MAAR:</a:t>
            </a:r>
          </a:p>
          <a:p>
            <a:pPr lvl="3" algn="just"/>
            <a:r>
              <a:rPr lang="nl-BE" dirty="0"/>
              <a:t>1° wordt met verkoop gelijkgesteld: de nalatenschapsverdeling en de schenking, met dien verstande dat slechts één kavel per deelgenoot of begunstigde in aanmerking komt;</a:t>
            </a:r>
            <a:br>
              <a:rPr lang="nl-BE" dirty="0"/>
            </a:br>
            <a:r>
              <a:rPr lang="nl-BE" dirty="0"/>
              <a:t>2° komt de verkoop, de verhuring voor meer dan negen jaar, of de vestiging van erfpacht of opstalrecht van de verkaveling in haar geheel niet in aanmerking;</a:t>
            </a:r>
            <a:br>
              <a:rPr lang="nl-BE" dirty="0"/>
            </a:br>
            <a:r>
              <a:rPr lang="nl-BE" dirty="0"/>
              <a:t>3° komt alleen de huur die erop gericht is de huurder te laten bouwen op het gehuurde goed in aanmerking.</a:t>
            </a:r>
            <a:br>
              <a:rPr lang="nl-BE" dirty="0"/>
            </a:br>
            <a:endParaRPr lang="nl-BE" dirty="0"/>
          </a:p>
          <a:p>
            <a:pPr lvl="3" algn="just"/>
            <a:r>
              <a:rPr lang="nl-BE" b="1" u="sng" dirty="0"/>
              <a:t>Voor de toepassing van het eerste lid wordt tijdige bebouwing door de </a:t>
            </a:r>
            <a:r>
              <a:rPr lang="nl-BE" b="1" u="sng" dirty="0" err="1"/>
              <a:t>verkavelaar</a:t>
            </a:r>
            <a:r>
              <a:rPr lang="nl-BE" b="1" u="sng" dirty="0"/>
              <a:t> conform de omgevingsvergunning voor het verkavelen van gronden, met verkoop gelijkgesteld</a:t>
            </a:r>
          </a:p>
          <a:p>
            <a:pPr marL="457200" lvl="1" indent="0">
              <a:buNone/>
            </a:pPr>
            <a:endParaRPr lang="nl-BE" sz="2800" dirty="0"/>
          </a:p>
        </p:txBody>
      </p:sp>
      <p:sp>
        <p:nvSpPr>
          <p:cNvPr id="8" name="Titel 4">
            <a:extLst>
              <a:ext uri="{FF2B5EF4-FFF2-40B4-BE49-F238E27FC236}">
                <a16:creationId xmlns:a16="http://schemas.microsoft.com/office/drawing/2014/main" id="{A005D5F1-D318-E281-E8F9-B9EDF3A7C823}"/>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579049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01E5F-1364-9B57-FBD6-3A11859E12A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E3AAE75-FE2E-4B0A-E9F2-8247EC213F30}"/>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Geldigheidsduur</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4258A352-A223-F9B8-1F77-DADB2D5E5254}"/>
              </a:ext>
            </a:extLst>
          </p:cNvPr>
          <p:cNvSpPr>
            <a:spLocks noGrp="1"/>
          </p:cNvSpPr>
          <p:nvPr>
            <p:ph type="sldNum" sz="quarter" idx="12"/>
          </p:nvPr>
        </p:nvSpPr>
        <p:spPr/>
        <p:txBody>
          <a:bodyPr/>
          <a:lstStyle/>
          <a:p>
            <a:fld id="{30EC5EF0-EB53-4129-9965-E5E97D9D5CB5}" type="slidenum">
              <a:rPr lang="nl-BE" smtClean="0">
                <a:solidFill>
                  <a:schemeClr val="tx1"/>
                </a:solidFill>
              </a:rPr>
              <a:t>38</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A26D44ED-D82F-D3AF-6C56-45E83C2E638C}"/>
              </a:ext>
            </a:extLst>
          </p:cNvPr>
          <p:cNvSpPr>
            <a:spLocks noGrp="1"/>
          </p:cNvSpPr>
          <p:nvPr>
            <p:ph idx="10"/>
          </p:nvPr>
        </p:nvSpPr>
        <p:spPr/>
        <p:txBody>
          <a:bodyPr>
            <a:normAutofit fontScale="92500" lnSpcReduction="20000"/>
          </a:bodyPr>
          <a:lstStyle/>
          <a:p>
            <a:pPr marL="0" indent="0">
              <a:buNone/>
            </a:pPr>
            <a:r>
              <a:rPr lang="nl-BE" sz="3000" dirty="0"/>
              <a:t>Geldigheidsduur - Afstand  </a:t>
            </a:r>
          </a:p>
          <a:p>
            <a:pPr lvl="1">
              <a:buFont typeface="Wingdings" panose="05000000000000000000" pitchFamily="2" charset="2"/>
              <a:buChar char="§"/>
            </a:pPr>
            <a:endParaRPr lang="nl-BE" sz="1800" dirty="0"/>
          </a:p>
          <a:p>
            <a:pPr lvl="1">
              <a:buFont typeface="Wingdings" panose="05000000000000000000" pitchFamily="2" charset="2"/>
              <a:buChar char="§"/>
            </a:pPr>
            <a:r>
              <a:rPr lang="nl-BE" dirty="0"/>
              <a:t>Omgevingsvergunningsdecreet (art. 104):</a:t>
            </a:r>
          </a:p>
          <a:p>
            <a:pPr lvl="2">
              <a:buFont typeface="Wingdings" panose="05000000000000000000" pitchFamily="2" charset="2"/>
              <a:buChar char="§"/>
            </a:pPr>
            <a:r>
              <a:rPr lang="nl-BE" sz="1700" b="0" i="1" dirty="0">
                <a:solidFill>
                  <a:srgbClr val="52595D"/>
                </a:solidFill>
                <a:effectLst/>
                <a:latin typeface="Arial" panose="020B0604020202020204" pitchFamily="34" charset="0"/>
              </a:rPr>
              <a:t>Een </a:t>
            </a:r>
            <a:r>
              <a:rPr lang="nl-BE" sz="1700" b="0" i="1" dirty="0" err="1">
                <a:solidFill>
                  <a:srgbClr val="52595D"/>
                </a:solidFill>
                <a:effectLst/>
                <a:latin typeface="Arial" panose="020B0604020202020204" pitchFamily="34" charset="0"/>
              </a:rPr>
              <a:t>verkavelaar</a:t>
            </a:r>
            <a:r>
              <a:rPr lang="nl-BE" sz="1700" b="0" i="1" dirty="0">
                <a:solidFill>
                  <a:srgbClr val="52595D"/>
                </a:solidFill>
                <a:effectLst/>
                <a:latin typeface="Arial" panose="020B0604020202020204" pitchFamily="34" charset="0"/>
              </a:rPr>
              <a:t> kan eenzijdig afstand doen van de rechten die hij verkregen heeft uit de omgevingsvergunning voor het verkavelen van gronden, tenzij al een aanvang werd genomen met de verwezenlijking van deze omgevingsvergunning, hetzij door het stellen van een of meer rechtshandelingen, vermeld in artikel 102, § 1, hetzij door de uitvoering van de werken waaraan de afgifte van de omgevingsvergunning verbonden werd. Aan het geheel van de omgevingsvergunning voor het verkavelen van gronden kan worden verzaakt door de eigenaar die alle kavels heeft verworven of in geval van akkoord van alle eigenaars, ongeacht of deze omgevingsvergunning geheel of gedeeltelijk verwezenlijkt is. Een verzaking wordt per beveiligde zending gemeld aan het college van burgemeester en schepenen.</a:t>
            </a:r>
            <a:endParaRPr lang="nl-BE" sz="1700" i="1" dirty="0"/>
          </a:p>
          <a:p>
            <a:pPr marL="457200" lvl="1" indent="0">
              <a:buNone/>
            </a:pPr>
            <a:endParaRPr lang="nl-BE" sz="2800" dirty="0"/>
          </a:p>
        </p:txBody>
      </p:sp>
      <p:sp>
        <p:nvSpPr>
          <p:cNvPr id="8" name="Titel 4">
            <a:extLst>
              <a:ext uri="{FF2B5EF4-FFF2-40B4-BE49-F238E27FC236}">
                <a16:creationId xmlns:a16="http://schemas.microsoft.com/office/drawing/2014/main" id="{92984823-E592-7F6D-219E-7710AF08BA90}"/>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723080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F0C67-3D16-F2A9-614B-AF1FDAAA09A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A96B15D-6123-E357-614D-E8B806AB1160}"/>
              </a:ext>
            </a:extLst>
          </p:cNvPr>
          <p:cNvSpPr>
            <a:spLocks noGrp="1"/>
          </p:cNvSpPr>
          <p:nvPr>
            <p:ph type="title"/>
          </p:nvPr>
        </p:nvSpPr>
        <p:spPr>
          <a:xfrm>
            <a:off x="401053" y="5661248"/>
            <a:ext cx="3705726" cy="607206"/>
          </a:xfrm>
        </p:spPr>
        <p:txBody>
          <a:bodyPr>
            <a:noAutofit/>
          </a:bodyPr>
          <a:lstStyle/>
          <a:p>
            <a:r>
              <a:rPr lang="nl-BE" b="1" dirty="0">
                <a:solidFill>
                  <a:schemeClr val="bg1"/>
                </a:solidFill>
                <a:latin typeface="Volte GSJ Heavy" pitchFamily="2" charset="0"/>
              </a:rPr>
              <a:t>Geldigheidsduur</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40844C07-5592-3655-8998-584B2E8426AC}"/>
              </a:ext>
            </a:extLst>
          </p:cNvPr>
          <p:cNvSpPr>
            <a:spLocks noGrp="1"/>
          </p:cNvSpPr>
          <p:nvPr>
            <p:ph type="sldNum" sz="quarter" idx="12"/>
          </p:nvPr>
        </p:nvSpPr>
        <p:spPr/>
        <p:txBody>
          <a:bodyPr/>
          <a:lstStyle/>
          <a:p>
            <a:fld id="{30EC5EF0-EB53-4129-9965-E5E97D9D5CB5}" type="slidenum">
              <a:rPr lang="nl-BE" smtClean="0">
                <a:solidFill>
                  <a:schemeClr val="tx1"/>
                </a:solidFill>
              </a:rPr>
              <a:t>39</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DEA651E7-1CC2-568B-9D85-167B936E127C}"/>
              </a:ext>
            </a:extLst>
          </p:cNvPr>
          <p:cNvSpPr>
            <a:spLocks noGrp="1"/>
          </p:cNvSpPr>
          <p:nvPr>
            <p:ph idx="10"/>
          </p:nvPr>
        </p:nvSpPr>
        <p:spPr/>
        <p:txBody>
          <a:bodyPr>
            <a:normAutofit/>
          </a:bodyPr>
          <a:lstStyle/>
          <a:p>
            <a:pPr marL="0" indent="0">
              <a:buNone/>
            </a:pPr>
            <a:r>
              <a:rPr lang="nl-BE" sz="2800" dirty="0"/>
              <a:t>Geldigheidsduur -Afstand  </a:t>
            </a:r>
          </a:p>
          <a:p>
            <a:pPr lvl="2">
              <a:buFont typeface="Wingdings" panose="05000000000000000000" pitchFamily="2" charset="2"/>
              <a:buChar char="§"/>
            </a:pPr>
            <a:r>
              <a:rPr lang="nl-BE" sz="2400" dirty="0"/>
              <a:t>Onderscheid afstand en verzaking</a:t>
            </a:r>
          </a:p>
          <a:p>
            <a:pPr lvl="3">
              <a:buFont typeface="Wingdings" panose="05000000000000000000" pitchFamily="2" charset="2"/>
              <a:buChar char="§"/>
            </a:pPr>
            <a:r>
              <a:rPr lang="nl-BE" sz="2400" dirty="0"/>
              <a:t>Afstand door eigenaar – voor verwezenlijking (verkoop, …)</a:t>
            </a:r>
          </a:p>
          <a:p>
            <a:pPr lvl="3">
              <a:buFont typeface="Wingdings" panose="05000000000000000000" pitchFamily="2" charset="2"/>
              <a:buChar char="§"/>
            </a:pPr>
            <a:r>
              <a:rPr lang="nl-BE" sz="2400" dirty="0"/>
              <a:t>Verzaking door eigenaar of eigenaars</a:t>
            </a:r>
          </a:p>
          <a:p>
            <a:pPr lvl="4">
              <a:buFont typeface="Wingdings" panose="05000000000000000000" pitchFamily="2" charset="2"/>
              <a:buChar char="§"/>
            </a:pPr>
            <a:r>
              <a:rPr lang="nl-BE" sz="2400" dirty="0"/>
              <a:t>Dus ook na verkoop, … </a:t>
            </a:r>
          </a:p>
          <a:p>
            <a:pPr lvl="4">
              <a:buFont typeface="Wingdings" panose="05000000000000000000" pitchFamily="2" charset="2"/>
              <a:buChar char="§"/>
            </a:pPr>
            <a:r>
              <a:rPr lang="nl-BE" sz="2400" dirty="0"/>
              <a:t>Zelfs na verwezenlijking</a:t>
            </a:r>
          </a:p>
          <a:p>
            <a:pPr marL="457200" lvl="1" indent="0">
              <a:buNone/>
            </a:pPr>
            <a:endParaRPr lang="nl-BE" sz="2800" dirty="0"/>
          </a:p>
        </p:txBody>
      </p:sp>
      <p:sp>
        <p:nvSpPr>
          <p:cNvPr id="8" name="Titel 4">
            <a:extLst>
              <a:ext uri="{FF2B5EF4-FFF2-40B4-BE49-F238E27FC236}">
                <a16:creationId xmlns:a16="http://schemas.microsoft.com/office/drawing/2014/main" id="{6B9FBED7-9C3F-46D8-0F9F-FF01E697030D}"/>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3</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424685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A386C6-1165-4E92-A944-3423E3FB82BD}"/>
              </a:ext>
            </a:extLst>
          </p:cNvPr>
          <p:cNvSpPr>
            <a:spLocks noGrp="1"/>
          </p:cNvSpPr>
          <p:nvPr>
            <p:ph type="title"/>
          </p:nvPr>
        </p:nvSpPr>
        <p:spPr>
          <a:xfrm>
            <a:off x="641647" y="5742432"/>
            <a:ext cx="3161232" cy="526022"/>
          </a:xfrm>
        </p:spPr>
        <p:txBody>
          <a:bodyPr>
            <a:noAutofit/>
          </a:bodyPr>
          <a:lstStyle/>
          <a:p>
            <a:r>
              <a:rPr lang="nl-BE" b="1" dirty="0">
                <a:solidFill>
                  <a:schemeClr val="bg1"/>
                </a:solidFill>
                <a:latin typeface="Volte GSJ Heavy" pitchFamily="2" charset="0"/>
              </a:rPr>
              <a:t>Inleiding</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p:cNvSpPr>
            <a:spLocks noGrp="1"/>
          </p:cNvSpPr>
          <p:nvPr>
            <p:ph type="sldNum" sz="quarter" idx="12"/>
          </p:nvPr>
        </p:nvSpPr>
        <p:spPr/>
        <p:txBody>
          <a:bodyPr/>
          <a:lstStyle/>
          <a:p>
            <a:fld id="{30EC5EF0-EB53-4129-9965-E5E97D9D5CB5}" type="slidenum">
              <a:rPr lang="nl-BE" smtClean="0">
                <a:solidFill>
                  <a:schemeClr val="tx1"/>
                </a:solidFill>
              </a:rPr>
              <a:t>4</a:t>
            </a:fld>
            <a:endParaRPr lang="nl-BE" dirty="0">
              <a:solidFill>
                <a:schemeClr val="tx1"/>
              </a:solidFill>
            </a:endParaRPr>
          </a:p>
        </p:txBody>
      </p:sp>
      <p:sp>
        <p:nvSpPr>
          <p:cNvPr id="6" name="Tijdelijke aanduiding voor inhoud 5"/>
          <p:cNvSpPr>
            <a:spLocks noGrp="1"/>
          </p:cNvSpPr>
          <p:nvPr>
            <p:ph idx="10"/>
          </p:nvPr>
        </p:nvSpPr>
        <p:spPr/>
        <p:txBody>
          <a:bodyPr>
            <a:normAutofit/>
          </a:bodyPr>
          <a:lstStyle/>
          <a:p>
            <a:pPr marL="457200" lvl="1" indent="0">
              <a:buNone/>
            </a:pPr>
            <a:r>
              <a:rPr lang="nl-BE" sz="2800" dirty="0"/>
              <a:t>Inleiding </a:t>
            </a:r>
          </a:p>
          <a:p>
            <a:pPr marL="457200" lvl="1" indent="0">
              <a:buNone/>
            </a:pPr>
            <a:endParaRPr lang="nl-BE" sz="2200" dirty="0"/>
          </a:p>
          <a:p>
            <a:pPr lvl="1">
              <a:buFont typeface="Wingdings" panose="05000000000000000000" pitchFamily="2" charset="2"/>
              <a:buChar char="§"/>
            </a:pPr>
            <a:r>
              <a:rPr lang="nl-BE" sz="2200" dirty="0"/>
              <a:t>Verkavelingsvergunning </a:t>
            </a:r>
          </a:p>
          <a:p>
            <a:pPr marL="457200" lvl="1" indent="0">
              <a:buNone/>
            </a:pPr>
            <a:endParaRPr lang="nl-BE" sz="2200" dirty="0"/>
          </a:p>
          <a:p>
            <a:pPr lvl="2">
              <a:buFont typeface="Wingdings" panose="05000000000000000000" pitchFamily="2" charset="2"/>
              <a:buChar char="§"/>
            </a:pPr>
            <a:r>
              <a:rPr lang="nl-BE" sz="2200" dirty="0"/>
              <a:t>Veel gebruikt instrument</a:t>
            </a:r>
          </a:p>
          <a:p>
            <a:pPr lvl="2">
              <a:buFont typeface="Wingdings" panose="05000000000000000000" pitchFamily="2" charset="2"/>
              <a:buChar char="§"/>
            </a:pPr>
            <a:r>
              <a:rPr lang="nl-BE" sz="2200" dirty="0"/>
              <a:t>Maar: steeds noodzakelijk? </a:t>
            </a:r>
          </a:p>
          <a:p>
            <a:pPr marL="0" indent="0">
              <a:buNone/>
            </a:pPr>
            <a:endParaRPr lang="nl-NL" sz="2500" dirty="0">
              <a:solidFill>
                <a:srgbClr val="000000"/>
              </a:solidFill>
              <a:latin typeface="+mj-lt"/>
              <a:cs typeface="Arial" panose="020B0604020202020204" pitchFamily="34" charset="0"/>
            </a:endParaRPr>
          </a:p>
        </p:txBody>
      </p:sp>
      <p:sp>
        <p:nvSpPr>
          <p:cNvPr id="8" name="Titel 4">
            <a:extLst>
              <a:ext uri="{FF2B5EF4-FFF2-40B4-BE49-F238E27FC236}">
                <a16:creationId xmlns:a16="http://schemas.microsoft.com/office/drawing/2014/main" id="{D1156195-1403-490F-B7E4-98D9501ABF2E}"/>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1</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194519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C641-B200-F960-E952-3BAE200E8F8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1284F10-2D31-CD43-26B8-10C9CF3A38D6}"/>
              </a:ext>
            </a:extLst>
          </p:cNvPr>
          <p:cNvSpPr>
            <a:spLocks noGrp="1"/>
          </p:cNvSpPr>
          <p:nvPr>
            <p:ph type="title"/>
          </p:nvPr>
        </p:nvSpPr>
        <p:spPr>
          <a:xfrm>
            <a:off x="432859" y="5702612"/>
            <a:ext cx="3705726" cy="1672600"/>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EFC3283E-F1EE-891E-7B3A-B5274A717C37}"/>
              </a:ext>
            </a:extLst>
          </p:cNvPr>
          <p:cNvSpPr>
            <a:spLocks noGrp="1"/>
          </p:cNvSpPr>
          <p:nvPr>
            <p:ph type="sldNum" sz="quarter" idx="12"/>
          </p:nvPr>
        </p:nvSpPr>
        <p:spPr/>
        <p:txBody>
          <a:bodyPr/>
          <a:lstStyle/>
          <a:p>
            <a:fld id="{30EC5EF0-EB53-4129-9965-E5E97D9D5CB5}" type="slidenum">
              <a:rPr lang="nl-BE" smtClean="0">
                <a:solidFill>
                  <a:schemeClr val="tx1"/>
                </a:solidFill>
              </a:rPr>
              <a:t>40</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2EF88ACE-9125-DBE2-00CF-66BDFE11C9BE}"/>
              </a:ext>
            </a:extLst>
          </p:cNvPr>
          <p:cNvSpPr>
            <a:spLocks noGrp="1"/>
          </p:cNvSpPr>
          <p:nvPr>
            <p:ph idx="10"/>
          </p:nvPr>
        </p:nvSpPr>
        <p:spPr/>
        <p:txBody>
          <a:bodyPr>
            <a:normAutofit lnSpcReduction="10000"/>
          </a:bodyPr>
          <a:lstStyle/>
          <a:p>
            <a:pPr marL="0" indent="0">
              <a:buNone/>
            </a:pPr>
            <a:r>
              <a:rPr lang="nl-BE" sz="2800" dirty="0"/>
              <a:t>Wijzigbaarheid van de verkavelingsvergunning</a:t>
            </a:r>
          </a:p>
          <a:p>
            <a:pPr marL="0" indent="0">
              <a:buNone/>
            </a:pPr>
            <a:r>
              <a:rPr lang="nl-BE" sz="2800" dirty="0"/>
              <a:t>Herziening of opheffing</a:t>
            </a:r>
          </a:p>
          <a:p>
            <a:pPr marL="457200" lvl="1" indent="0">
              <a:buNone/>
            </a:pPr>
            <a:r>
              <a:rPr lang="nl-BE" sz="2000" dirty="0" err="1"/>
              <a:t>Dmv</a:t>
            </a:r>
            <a:r>
              <a:rPr lang="nl-BE" sz="2000" dirty="0"/>
              <a:t> een planinitiatief: Artikel 84 Omgevingsvergunningsdecreet</a:t>
            </a:r>
          </a:p>
          <a:p>
            <a:pPr lvl="2"/>
            <a:r>
              <a:rPr lang="nl-BE" dirty="0"/>
              <a:t>op voorwaarde dat dit bij de voorlopige en de definitieve vaststelling van het plan uitdrukkelijk aangegeven is, ten minste op het grafische plan.</a:t>
            </a:r>
            <a:br>
              <a:rPr lang="nl-BE" dirty="0"/>
            </a:br>
            <a:endParaRPr lang="nl-BE" dirty="0"/>
          </a:p>
          <a:p>
            <a:pPr lvl="2"/>
            <a:r>
              <a:rPr lang="nl-BE" dirty="0"/>
              <a:t>Plannende overheid kan de schorsing gelasten van de verkoop of van de verhuring voor meer dan negen jaar en van de vestiging van een erfpacht of opstalrecht op het geheel of een gedeelte van de verkaveling.</a:t>
            </a:r>
          </a:p>
          <a:p>
            <a:pPr marL="457200" lvl="1" indent="0">
              <a:buNone/>
            </a:pPr>
            <a:endParaRPr lang="nl-BE" sz="2800" dirty="0"/>
          </a:p>
        </p:txBody>
      </p:sp>
      <p:sp>
        <p:nvSpPr>
          <p:cNvPr id="8" name="Titel 4">
            <a:extLst>
              <a:ext uri="{FF2B5EF4-FFF2-40B4-BE49-F238E27FC236}">
                <a16:creationId xmlns:a16="http://schemas.microsoft.com/office/drawing/2014/main" id="{F9AF5570-373E-4BD0-F835-633C7660F7B5}"/>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96370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163D-40C2-8B88-6E46-4FF654BD0A5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955415A-F54E-A669-0EE8-0EAC3B100F89}"/>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11BE4F69-58F2-6F19-D84A-AF5346DA0082}"/>
              </a:ext>
            </a:extLst>
          </p:cNvPr>
          <p:cNvSpPr>
            <a:spLocks noGrp="1"/>
          </p:cNvSpPr>
          <p:nvPr>
            <p:ph type="sldNum" sz="quarter" idx="12"/>
          </p:nvPr>
        </p:nvSpPr>
        <p:spPr/>
        <p:txBody>
          <a:bodyPr/>
          <a:lstStyle/>
          <a:p>
            <a:fld id="{30EC5EF0-EB53-4129-9965-E5E97D9D5CB5}" type="slidenum">
              <a:rPr lang="nl-BE" smtClean="0">
                <a:solidFill>
                  <a:schemeClr val="tx1"/>
                </a:solidFill>
              </a:rPr>
              <a:t>41</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FCA88E26-B89B-B527-56E5-CA3414872D79}"/>
              </a:ext>
            </a:extLst>
          </p:cNvPr>
          <p:cNvSpPr>
            <a:spLocks noGrp="1"/>
          </p:cNvSpPr>
          <p:nvPr>
            <p:ph idx="10"/>
          </p:nvPr>
        </p:nvSpPr>
        <p:spPr/>
        <p:txBody>
          <a:bodyPr>
            <a:normAutofit fontScale="92500" lnSpcReduction="10000"/>
          </a:bodyPr>
          <a:lstStyle/>
          <a:p>
            <a:pPr marL="0" indent="0">
              <a:buNone/>
            </a:pPr>
            <a:r>
              <a:rPr lang="nl-BE" sz="3000" dirty="0"/>
              <a:t>Wijzigbaarheid van de verkavelingsvergunning</a:t>
            </a:r>
          </a:p>
          <a:p>
            <a:pPr marL="0" indent="0">
              <a:buNone/>
            </a:pPr>
            <a:r>
              <a:rPr lang="nl-BE" sz="3000" dirty="0"/>
              <a:t>Herziening of opheffing</a:t>
            </a:r>
          </a:p>
          <a:p>
            <a:pPr lvl="1">
              <a:buFont typeface="Wingdings" panose="05000000000000000000" pitchFamily="2" charset="2"/>
              <a:buChar char="§"/>
            </a:pPr>
            <a:r>
              <a:rPr lang="nl-BE" sz="1800" dirty="0"/>
              <a:t>Omgevingsvergunning: ‘bijstelling’</a:t>
            </a:r>
          </a:p>
          <a:p>
            <a:pPr lvl="2">
              <a:buFont typeface="Arial" panose="020B0604020202020204" pitchFamily="34" charset="0"/>
              <a:buChar char="•"/>
            </a:pPr>
            <a:r>
              <a:rPr lang="nl-BE" sz="1600" dirty="0"/>
              <a:t>Op initiatief CBS </a:t>
            </a:r>
          </a:p>
          <a:p>
            <a:pPr lvl="2">
              <a:buFont typeface="Arial" panose="020B0604020202020204" pitchFamily="34" charset="0"/>
              <a:buChar char="•"/>
            </a:pPr>
            <a:r>
              <a:rPr lang="nl-BE" sz="1600" dirty="0"/>
              <a:t>Enkel na 15 jaar na afgifte van de verkavelingsvergunning </a:t>
            </a:r>
          </a:p>
          <a:p>
            <a:pPr lvl="2">
              <a:buFont typeface="Arial" panose="020B0604020202020204" pitchFamily="34" charset="0"/>
              <a:buChar char="•"/>
            </a:pPr>
            <a:r>
              <a:rPr lang="nl-BE" sz="1600" dirty="0"/>
              <a:t>Nood aan aanplakking op terrein en kennisgeving aan eigenaars</a:t>
            </a:r>
          </a:p>
          <a:p>
            <a:pPr lvl="2">
              <a:buFont typeface="Arial" panose="020B0604020202020204" pitchFamily="34" charset="0"/>
              <a:buChar char="•"/>
            </a:pPr>
            <a:r>
              <a:rPr lang="nl-BE" sz="1600" dirty="0"/>
              <a:t>Mogelijkheid tot bezwaren kunnen ingediend worden binnen 30 dagen na betekening -&gt; wordt geweigerd als ¼ ontvankelijk en gegrond bezwaar heeft ingediend</a:t>
            </a:r>
          </a:p>
          <a:p>
            <a:pPr lvl="2">
              <a:buFont typeface="Arial" panose="020B0604020202020204" pitchFamily="34" charset="0"/>
              <a:buChar char="•"/>
            </a:pPr>
            <a:r>
              <a:rPr lang="nl-BE" sz="1600" dirty="0"/>
              <a:t>Procedure is dezelfde als deze van het bekomen van een vergunning</a:t>
            </a:r>
          </a:p>
          <a:p>
            <a:pPr lvl="2">
              <a:buFont typeface="Arial" panose="020B0604020202020204" pitchFamily="34" charset="0"/>
              <a:buChar char="•"/>
            </a:pPr>
            <a:r>
              <a:rPr lang="nl-BE" sz="1600" dirty="0"/>
              <a:t>Mogelijkheid tot schorsen van verkoop, verhuring voor meer dan 9 jaar, …</a:t>
            </a:r>
          </a:p>
          <a:p>
            <a:pPr marL="457200" lvl="1" indent="0">
              <a:buNone/>
            </a:pPr>
            <a:endParaRPr lang="nl-BE" sz="2800" dirty="0"/>
          </a:p>
        </p:txBody>
      </p:sp>
      <p:sp>
        <p:nvSpPr>
          <p:cNvPr id="8" name="Titel 4">
            <a:extLst>
              <a:ext uri="{FF2B5EF4-FFF2-40B4-BE49-F238E27FC236}">
                <a16:creationId xmlns:a16="http://schemas.microsoft.com/office/drawing/2014/main" id="{435DA157-5402-7B18-974F-5B43E3A11672}"/>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265406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5E8F-CFBA-32BC-41CB-FD389C030A4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3AEC0A7-9740-FC5A-D398-E997A2F40499}"/>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DA729EB6-9C6A-5C4C-3C95-05BD2AFB40EE}"/>
              </a:ext>
            </a:extLst>
          </p:cNvPr>
          <p:cNvSpPr>
            <a:spLocks noGrp="1"/>
          </p:cNvSpPr>
          <p:nvPr>
            <p:ph type="sldNum" sz="quarter" idx="12"/>
          </p:nvPr>
        </p:nvSpPr>
        <p:spPr/>
        <p:txBody>
          <a:bodyPr/>
          <a:lstStyle/>
          <a:p>
            <a:fld id="{30EC5EF0-EB53-4129-9965-E5E97D9D5CB5}" type="slidenum">
              <a:rPr lang="nl-BE" smtClean="0">
                <a:solidFill>
                  <a:schemeClr val="tx1"/>
                </a:solidFill>
              </a:rPr>
              <a:t>42</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51A0B511-A415-9C65-7A1A-DB222EBA1DED}"/>
              </a:ext>
            </a:extLst>
          </p:cNvPr>
          <p:cNvSpPr>
            <a:spLocks noGrp="1"/>
          </p:cNvSpPr>
          <p:nvPr>
            <p:ph idx="10"/>
          </p:nvPr>
        </p:nvSpPr>
        <p:spPr/>
        <p:txBody>
          <a:bodyPr>
            <a:normAutofit/>
          </a:bodyPr>
          <a:lstStyle/>
          <a:p>
            <a:pPr marL="0" indent="0">
              <a:buNone/>
            </a:pPr>
            <a:r>
              <a:rPr lang="nl-BE" sz="2800" dirty="0"/>
              <a:t>Wijzigbaarheid van de verkavelingsvergunning</a:t>
            </a:r>
          </a:p>
          <a:p>
            <a:pPr marL="0" indent="0">
              <a:buNone/>
            </a:pPr>
            <a:r>
              <a:rPr lang="nl-BE" sz="2800" dirty="0"/>
              <a:t>Door eigenaar van een kavel</a:t>
            </a:r>
          </a:p>
          <a:p>
            <a:pPr lvl="1">
              <a:buFont typeface="Wingdings" panose="05000000000000000000" pitchFamily="2" charset="2"/>
              <a:buChar char="§"/>
            </a:pPr>
            <a:r>
              <a:rPr lang="nl-BE" sz="2600" dirty="0"/>
              <a:t>Omgevingsvergunning?</a:t>
            </a:r>
          </a:p>
          <a:p>
            <a:pPr lvl="2">
              <a:buFont typeface="Wingdings" panose="05000000000000000000" pitchFamily="2" charset="2"/>
              <a:buChar char="§"/>
            </a:pPr>
            <a:r>
              <a:rPr lang="nl-BE" sz="2200" dirty="0"/>
              <a:t>Bijstelling op verzoek van een eigenaar (artikel 86 OVD)</a:t>
            </a:r>
          </a:p>
          <a:p>
            <a:pPr lvl="2">
              <a:buFont typeface="Wingdings" panose="05000000000000000000" pitchFamily="2" charset="2"/>
              <a:buChar char="§"/>
            </a:pPr>
            <a:r>
              <a:rPr lang="nl-BE" sz="2200" dirty="0"/>
              <a:t>Gemotiveerd</a:t>
            </a:r>
          </a:p>
          <a:p>
            <a:pPr lvl="2">
              <a:buFont typeface="Wingdings" panose="05000000000000000000" pitchFamily="2" charset="2"/>
              <a:buChar char="§"/>
            </a:pPr>
            <a:r>
              <a:rPr lang="nl-BE" sz="2200" dirty="0"/>
              <a:t>Voor deel dat deze in eigendom heeft </a:t>
            </a:r>
          </a:p>
          <a:p>
            <a:pPr marL="457200" lvl="1" indent="0">
              <a:buNone/>
            </a:pPr>
            <a:endParaRPr lang="nl-BE" sz="2800" dirty="0"/>
          </a:p>
        </p:txBody>
      </p:sp>
      <p:sp>
        <p:nvSpPr>
          <p:cNvPr id="8" name="Titel 4">
            <a:extLst>
              <a:ext uri="{FF2B5EF4-FFF2-40B4-BE49-F238E27FC236}">
                <a16:creationId xmlns:a16="http://schemas.microsoft.com/office/drawing/2014/main" id="{6B44731D-17D2-600B-3AAD-7099A3CC6E8A}"/>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871869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1E60F-7727-86DB-A966-AB2E34FDD45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9EB5571-9D4C-1240-9138-D5F8D1560C6D}"/>
              </a:ext>
            </a:extLst>
          </p:cNvPr>
          <p:cNvSpPr>
            <a:spLocks noGrp="1"/>
          </p:cNvSpPr>
          <p:nvPr>
            <p:ph type="title"/>
          </p:nvPr>
        </p:nvSpPr>
        <p:spPr>
          <a:xfrm>
            <a:off x="401053" y="5072932"/>
            <a:ext cx="3705726" cy="1195522"/>
          </a:xfrm>
        </p:spPr>
        <p:txBody>
          <a:bodyPr>
            <a:noAutofit/>
          </a:bodyPr>
          <a:lstStyle/>
          <a:p>
            <a:br>
              <a:rPr lang="nl-BE" b="1" dirty="0">
                <a:solidFill>
                  <a:schemeClr val="bg1"/>
                </a:solidFill>
                <a:latin typeface="Volte GSJ Heavy" pitchFamily="2" charset="0"/>
              </a:rPr>
            </a:br>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4397DF66-4650-6586-594A-DB88088CEDA3}"/>
              </a:ext>
            </a:extLst>
          </p:cNvPr>
          <p:cNvSpPr>
            <a:spLocks noGrp="1"/>
          </p:cNvSpPr>
          <p:nvPr>
            <p:ph type="sldNum" sz="quarter" idx="12"/>
          </p:nvPr>
        </p:nvSpPr>
        <p:spPr/>
        <p:txBody>
          <a:bodyPr/>
          <a:lstStyle/>
          <a:p>
            <a:fld id="{30EC5EF0-EB53-4129-9965-E5E97D9D5CB5}" type="slidenum">
              <a:rPr lang="nl-BE" smtClean="0">
                <a:solidFill>
                  <a:schemeClr val="tx1"/>
                </a:solidFill>
              </a:rPr>
              <a:t>43</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95D66590-9746-11A5-2980-5F9BFEA544E2}"/>
              </a:ext>
            </a:extLst>
          </p:cNvPr>
          <p:cNvSpPr>
            <a:spLocks noGrp="1"/>
          </p:cNvSpPr>
          <p:nvPr>
            <p:ph idx="10"/>
          </p:nvPr>
        </p:nvSpPr>
        <p:spPr/>
        <p:txBody>
          <a:bodyPr>
            <a:normAutofit fontScale="85000" lnSpcReduction="20000"/>
          </a:bodyPr>
          <a:lstStyle/>
          <a:p>
            <a:pPr marL="0" indent="0">
              <a:buNone/>
            </a:pPr>
            <a:r>
              <a:rPr lang="nl-BE" sz="3300" dirty="0"/>
              <a:t>Wijzigbaarheid van de verkavelingsvergunning</a:t>
            </a:r>
          </a:p>
          <a:p>
            <a:pPr marL="0" indent="0">
              <a:buNone/>
            </a:pPr>
            <a:r>
              <a:rPr lang="nl-BE" sz="3300" dirty="0"/>
              <a:t>Door eigenaar van een kavel</a:t>
            </a:r>
          </a:p>
          <a:p>
            <a:pPr marL="857250" lvl="1" indent="-457200"/>
            <a:r>
              <a:rPr lang="nl-BE" sz="3200" dirty="0"/>
              <a:t>overheid weigert de bijstelling als </a:t>
            </a:r>
          </a:p>
          <a:p>
            <a:pPr marL="1257300" lvl="2" indent="-457200"/>
            <a:r>
              <a:rPr lang="nl-BE" sz="2800" dirty="0"/>
              <a:t>de eigenaars van meer dan de helft van de in de omgevingsvergunning waarvoor bijstelling wordt gevraagd, toegestane kavels een ontvankelijk, gegrond en op ruimtelijke motieven gebaseerd schriftelijk of digitaal bezwaar hebben ingediend. </a:t>
            </a:r>
          </a:p>
          <a:p>
            <a:pPr marL="457200" lvl="1" indent="0">
              <a:buNone/>
            </a:pPr>
            <a:endParaRPr lang="nl-BE" sz="2800" dirty="0"/>
          </a:p>
        </p:txBody>
      </p:sp>
      <p:sp>
        <p:nvSpPr>
          <p:cNvPr id="8" name="Titel 4">
            <a:extLst>
              <a:ext uri="{FF2B5EF4-FFF2-40B4-BE49-F238E27FC236}">
                <a16:creationId xmlns:a16="http://schemas.microsoft.com/office/drawing/2014/main" id="{B5B41C5C-293A-D725-1601-910822D79ABC}"/>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775872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EB1A6-299C-CA6A-1DDC-0FB371818A7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6FE1575-C513-A6C1-4ED8-6BDA4DF2399F}"/>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F7ACC604-226E-539E-AB97-36D76317B80A}"/>
              </a:ext>
            </a:extLst>
          </p:cNvPr>
          <p:cNvSpPr>
            <a:spLocks noGrp="1"/>
          </p:cNvSpPr>
          <p:nvPr>
            <p:ph type="sldNum" sz="quarter" idx="12"/>
          </p:nvPr>
        </p:nvSpPr>
        <p:spPr/>
        <p:txBody>
          <a:bodyPr/>
          <a:lstStyle/>
          <a:p>
            <a:fld id="{30EC5EF0-EB53-4129-9965-E5E97D9D5CB5}" type="slidenum">
              <a:rPr lang="nl-BE" smtClean="0">
                <a:solidFill>
                  <a:schemeClr val="tx1"/>
                </a:solidFill>
              </a:rPr>
              <a:t>44</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72D4474F-EB00-83CA-B832-C39796B9570A}"/>
              </a:ext>
            </a:extLst>
          </p:cNvPr>
          <p:cNvSpPr>
            <a:spLocks noGrp="1"/>
          </p:cNvSpPr>
          <p:nvPr>
            <p:ph idx="10"/>
          </p:nvPr>
        </p:nvSpPr>
        <p:spPr/>
        <p:txBody>
          <a:bodyPr>
            <a:normAutofit fontScale="62500" lnSpcReduction="20000"/>
          </a:bodyPr>
          <a:lstStyle/>
          <a:p>
            <a:pPr marL="0" indent="0">
              <a:buNone/>
            </a:pPr>
            <a:r>
              <a:rPr lang="nl-BE" sz="4400" dirty="0"/>
              <a:t>Wijzigbaarheid van de verkavelingsvergunning</a:t>
            </a:r>
          </a:p>
          <a:p>
            <a:pPr marL="0" indent="0">
              <a:buNone/>
            </a:pPr>
            <a:r>
              <a:rPr lang="nl-BE" sz="3800" dirty="0"/>
              <a:t>Door eigenaar van een kavel</a:t>
            </a:r>
          </a:p>
          <a:p>
            <a:pPr marL="1257300" lvl="2" indent="-457200"/>
            <a:r>
              <a:rPr lang="nl-BE" sz="2800" dirty="0"/>
              <a:t>bezwaar moet worden ingediend:</a:t>
            </a:r>
            <a:br>
              <a:rPr lang="nl-BE" sz="2800" dirty="0"/>
            </a:br>
            <a:r>
              <a:rPr lang="nl-BE" sz="2800" dirty="0"/>
              <a:t>1° als een openbaar onderzoek vereist is, tijdens het openbaar onderzoek;</a:t>
            </a:r>
            <a:br>
              <a:rPr lang="nl-BE" sz="2800" dirty="0"/>
            </a:br>
            <a:r>
              <a:rPr lang="nl-BE" sz="2800" dirty="0"/>
              <a:t>2° als er geen openbaar onderzoek vereist is, binnen een vervaltermijn van dertig dagen</a:t>
            </a:r>
            <a:br>
              <a:rPr lang="nl-BE" sz="2800" dirty="0"/>
            </a:br>
            <a:br>
              <a:rPr lang="nl-BE" sz="2800" dirty="0"/>
            </a:br>
            <a:r>
              <a:rPr lang="nl-BE" sz="2800" dirty="0"/>
              <a:t>Dit bezwaar geeft duidelijk aan dat het bezwaar afkomstig is van een eigenaar van een of meer in de omgevingsvergunning waarvoor bijstelling wordt gevraagd, toegestane kavels, </a:t>
            </a:r>
            <a:r>
              <a:rPr lang="nl-BE" sz="2800" dirty="0" err="1"/>
              <a:t>zoniet</a:t>
            </a:r>
            <a:r>
              <a:rPr lang="nl-BE" sz="2800" dirty="0"/>
              <a:t> houdt de bevoegde overheid geen rekening met dit bezwaar voor de berekening</a:t>
            </a:r>
            <a:endParaRPr lang="nl-BE" sz="2500" b="1" dirty="0">
              <a:solidFill>
                <a:srgbClr val="92A21E"/>
              </a:solidFill>
            </a:endParaRPr>
          </a:p>
          <a:p>
            <a:pPr marL="457200" lvl="1" indent="0">
              <a:buNone/>
            </a:pPr>
            <a:endParaRPr lang="nl-BE" sz="2800" dirty="0"/>
          </a:p>
        </p:txBody>
      </p:sp>
      <p:sp>
        <p:nvSpPr>
          <p:cNvPr id="8" name="Titel 4">
            <a:extLst>
              <a:ext uri="{FF2B5EF4-FFF2-40B4-BE49-F238E27FC236}">
                <a16:creationId xmlns:a16="http://schemas.microsoft.com/office/drawing/2014/main" id="{925DC642-FD93-A4BF-3E0B-9C32D11117CB}"/>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760880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EC16F-17C7-9DA5-76C9-EF863F92651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833EBEB-B9B8-CB8F-036D-4DDADBF06769}"/>
              </a:ext>
            </a:extLst>
          </p:cNvPr>
          <p:cNvSpPr>
            <a:spLocks noGrp="1"/>
          </p:cNvSpPr>
          <p:nvPr>
            <p:ph type="title"/>
          </p:nvPr>
        </p:nvSpPr>
        <p:spPr>
          <a:xfrm>
            <a:off x="401053" y="5661248"/>
            <a:ext cx="3705726" cy="607206"/>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5BA9F568-EEE6-9375-6899-35AD3EAF0F8B}"/>
              </a:ext>
            </a:extLst>
          </p:cNvPr>
          <p:cNvSpPr>
            <a:spLocks noGrp="1"/>
          </p:cNvSpPr>
          <p:nvPr>
            <p:ph type="sldNum" sz="quarter" idx="12"/>
          </p:nvPr>
        </p:nvSpPr>
        <p:spPr/>
        <p:txBody>
          <a:bodyPr/>
          <a:lstStyle/>
          <a:p>
            <a:fld id="{30EC5EF0-EB53-4129-9965-E5E97D9D5CB5}" type="slidenum">
              <a:rPr lang="nl-BE" smtClean="0">
                <a:solidFill>
                  <a:schemeClr val="tx1"/>
                </a:solidFill>
              </a:rPr>
              <a:t>45</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A58260AC-0522-4309-5987-A090086ACC3F}"/>
              </a:ext>
            </a:extLst>
          </p:cNvPr>
          <p:cNvSpPr>
            <a:spLocks noGrp="1"/>
          </p:cNvSpPr>
          <p:nvPr>
            <p:ph idx="10"/>
          </p:nvPr>
        </p:nvSpPr>
        <p:spPr/>
        <p:txBody>
          <a:bodyPr>
            <a:normAutofit fontScale="62500" lnSpcReduction="20000"/>
          </a:bodyPr>
          <a:lstStyle/>
          <a:p>
            <a:pPr marL="0" indent="0">
              <a:buNone/>
            </a:pPr>
            <a:r>
              <a:rPr lang="nl-BE" sz="4000" dirty="0"/>
              <a:t>Wijzigbaarheid van de verkavelingsvergunning</a:t>
            </a:r>
          </a:p>
          <a:p>
            <a:pPr marL="0" indent="0">
              <a:buNone/>
            </a:pPr>
            <a:r>
              <a:rPr lang="nl-BE" sz="4000" dirty="0"/>
              <a:t>Verval door ouderdom? </a:t>
            </a:r>
          </a:p>
          <a:p>
            <a:pPr marL="0" indent="0">
              <a:buNone/>
            </a:pPr>
            <a:endParaRPr lang="nl-BE" sz="2800" dirty="0"/>
          </a:p>
          <a:p>
            <a:pPr marL="800100" lvl="2" indent="0">
              <a:buNone/>
            </a:pPr>
            <a:r>
              <a:rPr lang="nl-BE" sz="2400" dirty="0">
                <a:solidFill>
                  <a:schemeClr val="tx1"/>
                </a:solidFill>
              </a:rPr>
              <a:t>Beoordelingsgronden Artikel </a:t>
            </a:r>
            <a:r>
              <a:rPr lang="nl-BE" sz="2400">
                <a:solidFill>
                  <a:schemeClr val="tx1"/>
                </a:solidFill>
              </a:rPr>
              <a:t>4.3.1 VCRO:</a:t>
            </a:r>
          </a:p>
          <a:p>
            <a:pPr marL="800100" lvl="2" indent="0">
              <a:buNone/>
            </a:pPr>
            <a:endParaRPr lang="nl-BE" sz="2400" dirty="0">
              <a:solidFill>
                <a:schemeClr val="tx1"/>
              </a:solidFill>
            </a:endParaRPr>
          </a:p>
          <a:p>
            <a:pPr marL="1257300" lvl="2" indent="-457200"/>
            <a:r>
              <a:rPr lang="nl-NL" sz="2400" dirty="0"/>
              <a:t>1° als het aangevraagde onverenigbaar is met:</a:t>
            </a:r>
            <a:br>
              <a:rPr lang="nl-NL" sz="2400" dirty="0"/>
            </a:br>
            <a:r>
              <a:rPr lang="nl-NL" sz="2400" dirty="0"/>
              <a:t>a) stedenbouwkundige voorschriften, voor zover daarvan niet op geldige wijze is afgeweken;</a:t>
            </a:r>
            <a:br>
              <a:rPr lang="nl-NL" sz="2400" dirty="0"/>
            </a:br>
            <a:r>
              <a:rPr lang="nl-NL" sz="2400" b="1" dirty="0"/>
              <a:t>b) verkavelingsvoorschriften inzake wegenis en openbaar groen;</a:t>
            </a:r>
            <a:br>
              <a:rPr lang="nl-NL" sz="2400" b="1" dirty="0"/>
            </a:br>
            <a:r>
              <a:rPr lang="nl-NL" sz="2400" b="1" dirty="0"/>
              <a:t>c) andere verkavelingsvoorschriften dan deze die vermeld zijn onder b), voor zover de verkaveling niet ouder is dan vijftien jaar op het ogenblik van de indiening van de vergunningsaanvraag, en voor zover van die verkavelingsvoorschriften niet op geldige wijze is afgeweken;</a:t>
            </a:r>
            <a:br>
              <a:rPr lang="nl-NL" sz="2400" b="1" dirty="0"/>
            </a:br>
            <a:r>
              <a:rPr lang="nl-NL" sz="2400" dirty="0"/>
              <a:t>d) een goede ruimtelijke ordening;</a:t>
            </a:r>
            <a:endParaRPr lang="nl-BE" sz="2100" b="1" i="1" dirty="0">
              <a:solidFill>
                <a:schemeClr val="tx1"/>
              </a:solidFill>
            </a:endParaRPr>
          </a:p>
          <a:p>
            <a:pPr marL="457200" lvl="1" indent="0">
              <a:buNone/>
            </a:pPr>
            <a:endParaRPr lang="nl-BE" sz="2800" dirty="0"/>
          </a:p>
        </p:txBody>
      </p:sp>
      <p:sp>
        <p:nvSpPr>
          <p:cNvPr id="8" name="Titel 4">
            <a:extLst>
              <a:ext uri="{FF2B5EF4-FFF2-40B4-BE49-F238E27FC236}">
                <a16:creationId xmlns:a16="http://schemas.microsoft.com/office/drawing/2014/main" id="{E13EC3ED-D746-E1DF-F46D-C01282996B9A}"/>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81129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6DA1B-FB3A-7C35-38E2-954932D2306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516DD75-41F5-B421-00AB-BE6F54A34F51}"/>
              </a:ext>
            </a:extLst>
          </p:cNvPr>
          <p:cNvSpPr>
            <a:spLocks noGrp="1"/>
          </p:cNvSpPr>
          <p:nvPr>
            <p:ph type="title"/>
          </p:nvPr>
        </p:nvSpPr>
        <p:spPr>
          <a:xfrm>
            <a:off x="401053" y="5661248"/>
            <a:ext cx="3705726" cy="607206"/>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6018939A-6D09-B27F-4C04-070DE4B7390D}"/>
              </a:ext>
            </a:extLst>
          </p:cNvPr>
          <p:cNvSpPr>
            <a:spLocks noGrp="1"/>
          </p:cNvSpPr>
          <p:nvPr>
            <p:ph type="sldNum" sz="quarter" idx="12"/>
          </p:nvPr>
        </p:nvSpPr>
        <p:spPr/>
        <p:txBody>
          <a:bodyPr/>
          <a:lstStyle/>
          <a:p>
            <a:fld id="{30EC5EF0-EB53-4129-9965-E5E97D9D5CB5}" type="slidenum">
              <a:rPr lang="nl-BE" smtClean="0">
                <a:solidFill>
                  <a:schemeClr val="tx1"/>
                </a:solidFill>
              </a:rPr>
              <a:t>46</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31B0C08C-EBF1-5B24-EB60-9F23BB1343AA}"/>
              </a:ext>
            </a:extLst>
          </p:cNvPr>
          <p:cNvSpPr>
            <a:spLocks noGrp="1"/>
          </p:cNvSpPr>
          <p:nvPr>
            <p:ph idx="10"/>
          </p:nvPr>
        </p:nvSpPr>
        <p:spPr/>
        <p:txBody>
          <a:bodyPr>
            <a:normAutofit fontScale="77500" lnSpcReduction="20000"/>
          </a:bodyPr>
          <a:lstStyle/>
          <a:p>
            <a:pPr marL="0" indent="0">
              <a:buNone/>
            </a:pPr>
            <a:r>
              <a:rPr lang="nl-BE" sz="3600" dirty="0"/>
              <a:t>Wijzigbaarheid van de verkavelingsvergunning</a:t>
            </a:r>
          </a:p>
          <a:p>
            <a:pPr marL="0" indent="0">
              <a:buNone/>
            </a:pPr>
            <a:r>
              <a:rPr lang="nl-BE" sz="3600" dirty="0"/>
              <a:t>Verval door ouderdom? </a:t>
            </a:r>
          </a:p>
          <a:p>
            <a:pPr marL="400050" lvl="1" indent="0">
              <a:buNone/>
            </a:pPr>
            <a:r>
              <a:rPr lang="nl-NL" sz="2800" dirty="0"/>
              <a:t>De termijn van vijftien jaar wordt berekend vanaf de datum van afgifte van de oorspronkelijke vergunning in laatste administratieve aanleg. </a:t>
            </a:r>
          </a:p>
          <a:p>
            <a:pPr marL="857250" lvl="1" indent="-457200"/>
            <a:r>
              <a:rPr lang="nl-NL" sz="2800" dirty="0"/>
              <a:t>Als de vergunning uitdrukkelijk melding maakt van de verschillende fasen van het verkavelingsproject, wordt de termijn gerekend per fase. </a:t>
            </a:r>
          </a:p>
          <a:p>
            <a:pPr marL="857250" lvl="1" indent="-457200"/>
            <a:r>
              <a:rPr lang="nl-NL" sz="2800" dirty="0"/>
              <a:t>Voor de tweede fase en volgende fasen wordt de termijn dientengevolge gerekend vanaf de aanvangsdatum van de fase in kwestie.</a:t>
            </a:r>
            <a:endParaRPr lang="nl-BE" sz="2800" dirty="0"/>
          </a:p>
        </p:txBody>
      </p:sp>
      <p:sp>
        <p:nvSpPr>
          <p:cNvPr id="8" name="Titel 4">
            <a:extLst>
              <a:ext uri="{FF2B5EF4-FFF2-40B4-BE49-F238E27FC236}">
                <a16:creationId xmlns:a16="http://schemas.microsoft.com/office/drawing/2014/main" id="{1916E3DB-3916-20F4-977E-7166E4C24A27}"/>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845525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B04F3-DC49-5FAE-5836-E982E1D2A0A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59CD599-7528-539D-AED2-5054D622CC80}"/>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75E217C3-C217-9A24-A2CD-1E27ED83D754}"/>
              </a:ext>
            </a:extLst>
          </p:cNvPr>
          <p:cNvSpPr>
            <a:spLocks noGrp="1"/>
          </p:cNvSpPr>
          <p:nvPr>
            <p:ph type="sldNum" sz="quarter" idx="12"/>
          </p:nvPr>
        </p:nvSpPr>
        <p:spPr/>
        <p:txBody>
          <a:bodyPr/>
          <a:lstStyle/>
          <a:p>
            <a:fld id="{30EC5EF0-EB53-4129-9965-E5E97D9D5CB5}" type="slidenum">
              <a:rPr lang="nl-BE" smtClean="0">
                <a:solidFill>
                  <a:schemeClr val="tx1"/>
                </a:solidFill>
              </a:rPr>
              <a:t>47</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7A2EC749-E47D-B9BA-0400-E9D84D7A133A}"/>
              </a:ext>
            </a:extLst>
          </p:cNvPr>
          <p:cNvSpPr>
            <a:spLocks noGrp="1"/>
          </p:cNvSpPr>
          <p:nvPr>
            <p:ph idx="10"/>
          </p:nvPr>
        </p:nvSpPr>
        <p:spPr/>
        <p:txBody>
          <a:bodyPr>
            <a:normAutofit fontScale="92500" lnSpcReduction="10000"/>
          </a:bodyPr>
          <a:lstStyle/>
          <a:p>
            <a:pPr marL="0" indent="0">
              <a:buNone/>
            </a:pPr>
            <a:r>
              <a:rPr lang="nl-BE" sz="3000" dirty="0"/>
              <a:t>Wijzigbaarheid van de verkavelingsvergunning</a:t>
            </a:r>
          </a:p>
          <a:p>
            <a:pPr lvl="1"/>
            <a:r>
              <a:rPr lang="nl-BE" sz="2000" b="0" dirty="0">
                <a:solidFill>
                  <a:schemeClr val="tx1"/>
                </a:solidFill>
              </a:rPr>
              <a:t>Verkavelingsvoorschriften die te maken hebben met de wegenis en het openbaar groen behouden ook na 15 jaar hun bindende kracht </a:t>
            </a:r>
          </a:p>
          <a:p>
            <a:pPr lvl="1"/>
            <a:r>
              <a:rPr lang="nl-BE" sz="2000" b="0" dirty="0">
                <a:solidFill>
                  <a:schemeClr val="tx1"/>
                </a:solidFill>
              </a:rPr>
              <a:t>‘Oude’ verkavelingsvoorschriften bestaan nog, kunnen nog de basis vormen voor afgifte van een vergunning, maar zijn geen beletsel meer voor de afgifte van een afwijkende vergunning</a:t>
            </a:r>
          </a:p>
          <a:p>
            <a:pPr lvl="2">
              <a:buFont typeface="Wingdings" panose="05000000000000000000" pitchFamily="2" charset="2"/>
              <a:buChar char="Ø"/>
            </a:pPr>
            <a:r>
              <a:rPr lang="nl-BE" dirty="0">
                <a:solidFill>
                  <a:schemeClr val="tx1"/>
                </a:solidFill>
              </a:rPr>
              <a:t>Van de verkaveling afwijkende aanvragen worden getoetst aan de stedenbouwkundige voorschriften (bv. het gewestplan)</a:t>
            </a:r>
          </a:p>
          <a:p>
            <a:pPr lvl="2">
              <a:buFont typeface="Wingdings" panose="05000000000000000000" pitchFamily="2" charset="2"/>
              <a:buChar char="Ø"/>
            </a:pPr>
            <a:r>
              <a:rPr lang="nl-BE" dirty="0">
                <a:solidFill>
                  <a:schemeClr val="tx1"/>
                </a:solidFill>
              </a:rPr>
              <a:t>Aanvraag in overeenstemming met de verkaveling is nog steeds vrijgesteld van openbaar onderzoek, en vereist slechts beperkte toets aan goede RO</a:t>
            </a:r>
          </a:p>
          <a:p>
            <a:pPr marL="0" indent="0">
              <a:buNone/>
            </a:pPr>
            <a:endParaRPr lang="nl-BE" sz="3400" dirty="0"/>
          </a:p>
          <a:p>
            <a:pPr marL="0" indent="0">
              <a:buNone/>
            </a:pPr>
            <a:endParaRPr lang="nl-BE" sz="3400" dirty="0"/>
          </a:p>
        </p:txBody>
      </p:sp>
      <p:sp>
        <p:nvSpPr>
          <p:cNvPr id="8" name="Titel 4">
            <a:extLst>
              <a:ext uri="{FF2B5EF4-FFF2-40B4-BE49-F238E27FC236}">
                <a16:creationId xmlns:a16="http://schemas.microsoft.com/office/drawing/2014/main" id="{63B9566F-145A-FF0C-8A58-9E5527A0CC95}"/>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603716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B8A2-F9C1-6D85-AD2C-E30BE712E16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45BD41D-9664-F5DB-0427-929384878697}"/>
              </a:ext>
            </a:extLst>
          </p:cNvPr>
          <p:cNvSpPr>
            <a:spLocks noGrp="1"/>
          </p:cNvSpPr>
          <p:nvPr>
            <p:ph type="title"/>
          </p:nvPr>
        </p:nvSpPr>
        <p:spPr>
          <a:xfrm>
            <a:off x="401053" y="5568286"/>
            <a:ext cx="3705726" cy="700168"/>
          </a:xfrm>
        </p:spPr>
        <p:txBody>
          <a:bodyPr>
            <a:noAutofit/>
          </a:bodyPr>
          <a:lstStyle/>
          <a:p>
            <a:r>
              <a:rPr lang="nl-BE" b="1" dirty="0">
                <a:solidFill>
                  <a:schemeClr val="bg1"/>
                </a:solidFill>
                <a:latin typeface="Volte GSJ Heavy" pitchFamily="2" charset="0"/>
              </a:rPr>
              <a:t>Wijzigbaarheid</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0260306F-B228-207D-0E1E-F6F041540444}"/>
              </a:ext>
            </a:extLst>
          </p:cNvPr>
          <p:cNvSpPr>
            <a:spLocks noGrp="1"/>
          </p:cNvSpPr>
          <p:nvPr>
            <p:ph type="sldNum" sz="quarter" idx="12"/>
          </p:nvPr>
        </p:nvSpPr>
        <p:spPr/>
        <p:txBody>
          <a:bodyPr/>
          <a:lstStyle/>
          <a:p>
            <a:fld id="{30EC5EF0-EB53-4129-9965-E5E97D9D5CB5}" type="slidenum">
              <a:rPr lang="nl-BE" smtClean="0">
                <a:solidFill>
                  <a:schemeClr val="tx1"/>
                </a:solidFill>
              </a:rPr>
              <a:t>48</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C13065B0-337B-4769-578C-3DDB80840DD6}"/>
              </a:ext>
            </a:extLst>
          </p:cNvPr>
          <p:cNvSpPr>
            <a:spLocks noGrp="1"/>
          </p:cNvSpPr>
          <p:nvPr>
            <p:ph idx="10"/>
          </p:nvPr>
        </p:nvSpPr>
        <p:spPr/>
        <p:txBody>
          <a:bodyPr>
            <a:normAutofit/>
          </a:bodyPr>
          <a:lstStyle/>
          <a:p>
            <a:pPr marL="0" indent="0">
              <a:buNone/>
            </a:pPr>
            <a:endParaRPr lang="nl-BE" sz="3400" dirty="0"/>
          </a:p>
          <a:p>
            <a:pPr marL="0" indent="0">
              <a:buNone/>
            </a:pPr>
            <a:endParaRPr lang="nl-BE" sz="3400" dirty="0"/>
          </a:p>
        </p:txBody>
      </p:sp>
      <p:sp>
        <p:nvSpPr>
          <p:cNvPr id="8" name="Titel 4">
            <a:extLst>
              <a:ext uri="{FF2B5EF4-FFF2-40B4-BE49-F238E27FC236}">
                <a16:creationId xmlns:a16="http://schemas.microsoft.com/office/drawing/2014/main" id="{1AFC7CAF-DF93-8DAE-6EEE-37C528C635F2}"/>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4</a:t>
            </a:r>
            <a:endParaRPr lang="nl-BE" sz="4000" b="1" dirty="0">
              <a:solidFill>
                <a:schemeClr val="bg1"/>
              </a:solidFill>
              <a:latin typeface="Volte GSJ Heavy" pitchFamily="2" charset="0"/>
            </a:endParaRPr>
          </a:p>
        </p:txBody>
      </p:sp>
      <p:pic>
        <p:nvPicPr>
          <p:cNvPr id="3" name="Afbeelding 2">
            <a:extLst>
              <a:ext uri="{FF2B5EF4-FFF2-40B4-BE49-F238E27FC236}">
                <a16:creationId xmlns:a16="http://schemas.microsoft.com/office/drawing/2014/main" id="{AFAC3DE5-B179-EB4E-CFAE-ABC20403F926}"/>
              </a:ext>
            </a:extLst>
          </p:cNvPr>
          <p:cNvPicPr>
            <a:picLocks noChangeAspect="1"/>
          </p:cNvPicPr>
          <p:nvPr/>
        </p:nvPicPr>
        <p:blipFill>
          <a:blip r:embed="rId3"/>
          <a:stretch>
            <a:fillRect/>
          </a:stretch>
        </p:blipFill>
        <p:spPr>
          <a:xfrm>
            <a:off x="4284382" y="1365363"/>
            <a:ext cx="7462141" cy="1596409"/>
          </a:xfrm>
          <a:prstGeom prst="rect">
            <a:avLst/>
          </a:prstGeom>
        </p:spPr>
      </p:pic>
    </p:spTree>
    <p:extLst>
      <p:ext uri="{BB962C8B-B14F-4D97-AF65-F5344CB8AC3E}">
        <p14:creationId xmlns:p14="http://schemas.microsoft.com/office/powerpoint/2010/main" val="2504649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857D6-A304-399C-490D-7E2392E2118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15F681E-484E-ADD4-ECA2-32DD422056D1}"/>
              </a:ext>
            </a:extLst>
          </p:cNvPr>
          <p:cNvSpPr>
            <a:spLocks noGrp="1"/>
          </p:cNvSpPr>
          <p:nvPr>
            <p:ph type="title"/>
          </p:nvPr>
        </p:nvSpPr>
        <p:spPr>
          <a:xfrm>
            <a:off x="401053" y="5224007"/>
            <a:ext cx="3705726" cy="1044447"/>
          </a:xfrm>
        </p:spPr>
        <p:txBody>
          <a:bodyPr>
            <a:noAutofit/>
          </a:bodyPr>
          <a:lstStyle/>
          <a:p>
            <a:r>
              <a:rPr lang="nl-BE" b="1" dirty="0">
                <a:solidFill>
                  <a:schemeClr val="bg1"/>
                </a:solidFill>
                <a:latin typeface="Volte GSJ Heavy" pitchFamily="2" charset="0"/>
              </a:rPr>
              <a:t>Gevolgen vernietiging</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0078C01F-1888-28DF-256F-851AEED3F98A}"/>
              </a:ext>
            </a:extLst>
          </p:cNvPr>
          <p:cNvSpPr>
            <a:spLocks noGrp="1"/>
          </p:cNvSpPr>
          <p:nvPr>
            <p:ph type="sldNum" sz="quarter" idx="12"/>
          </p:nvPr>
        </p:nvSpPr>
        <p:spPr/>
        <p:txBody>
          <a:bodyPr/>
          <a:lstStyle/>
          <a:p>
            <a:fld id="{30EC5EF0-EB53-4129-9965-E5E97D9D5CB5}" type="slidenum">
              <a:rPr lang="nl-BE" smtClean="0">
                <a:solidFill>
                  <a:schemeClr val="tx1"/>
                </a:solidFill>
              </a:rPr>
              <a:t>49</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570C3076-D86B-98F3-1B9B-B151F10C7D5A}"/>
              </a:ext>
            </a:extLst>
          </p:cNvPr>
          <p:cNvSpPr>
            <a:spLocks noGrp="1"/>
          </p:cNvSpPr>
          <p:nvPr>
            <p:ph idx="10"/>
          </p:nvPr>
        </p:nvSpPr>
        <p:spPr/>
        <p:txBody>
          <a:bodyPr>
            <a:normAutofit fontScale="70000" lnSpcReduction="20000"/>
          </a:bodyPr>
          <a:lstStyle/>
          <a:p>
            <a:pPr marL="400050" lvl="1" indent="0">
              <a:buNone/>
            </a:pPr>
            <a:endParaRPr lang="nl-BE" sz="2900" dirty="0">
              <a:solidFill>
                <a:schemeClr val="tx1"/>
              </a:solidFill>
            </a:endParaRPr>
          </a:p>
          <a:p>
            <a:pPr marL="400050" lvl="1" indent="0">
              <a:buNone/>
            </a:pPr>
            <a:r>
              <a:rPr lang="nl-BE" sz="3600" dirty="0">
                <a:solidFill>
                  <a:schemeClr val="tx1"/>
                </a:solidFill>
              </a:rPr>
              <a:t>Gevolgen vernietiging VKV? </a:t>
            </a:r>
          </a:p>
          <a:p>
            <a:pPr marL="400050" lvl="1" indent="0">
              <a:buNone/>
            </a:pPr>
            <a:endParaRPr lang="nl-BE" sz="2900" dirty="0">
              <a:solidFill>
                <a:schemeClr val="tx1"/>
              </a:solidFill>
            </a:endParaRPr>
          </a:p>
          <a:p>
            <a:pPr marL="857250" lvl="2" indent="0" algn="just">
              <a:buNone/>
            </a:pPr>
            <a:r>
              <a:rPr lang="nl-BE" i="1" dirty="0"/>
              <a:t>RvS </a:t>
            </a:r>
            <a:r>
              <a:rPr lang="nl-BE" i="1" dirty="0" err="1"/>
              <a:t>nr</a:t>
            </a:r>
            <a:r>
              <a:rPr lang="nl-BE" i="1" dirty="0"/>
              <a:t> 222,749 </a:t>
            </a:r>
            <a:r>
              <a:rPr lang="nl-BE" i="1" dirty="0" err="1"/>
              <a:t>dd</a:t>
            </a:r>
            <a:r>
              <a:rPr lang="nl-BE" i="1" dirty="0"/>
              <a:t> 6 maart 2013</a:t>
            </a:r>
          </a:p>
          <a:p>
            <a:pPr marL="857250" lvl="2" indent="0" algn="just">
              <a:buNone/>
            </a:pPr>
            <a:r>
              <a:rPr lang="nl-BE" i="1" dirty="0"/>
              <a:t>Hoewel een verkavelingsvergunning ten aanzien van de begunstigde een individuele akte is die hem toelaat zijn terrein te verdelen, toch is zij tezelfdertijd — zoals bevestigd wordt door artikel 4.2.15, § 2, eerste lid VCRO — zowel ten aanzien van de begunstigde als ten aanzien van derden, een reglementaire akte die door het vaststellen van een plan en van stedenbouwkundige voorschriften toelaat de goede ruimtelijke ordening te verzekeren.</a:t>
            </a:r>
          </a:p>
          <a:p>
            <a:pPr marL="857250" lvl="2" indent="0" algn="just">
              <a:buNone/>
            </a:pPr>
            <a:r>
              <a:rPr lang="nl-BE" i="1" dirty="0"/>
              <a:t>Een verkavelingsvergunning wordt afgegeven na een procedure die volgt op een privaat initiatief, zij het dat desgevallend binnen deze procedure over de zaak van de wegen een voorafgaandelijke beslissing moet worden genomen door de bevoegde overheid. Zelfs al is een verkavelingsvergunning, bij gebrek aan </a:t>
            </a:r>
            <a:r>
              <a:rPr lang="nl-BE" i="1" dirty="0" err="1"/>
              <a:t>annulatieberoep</a:t>
            </a:r>
            <a:r>
              <a:rPr lang="nl-BE" i="1" dirty="0"/>
              <a:t>, definitief in de mate dat ze een individuele toelating geeft om een terrein te verdelen, toch kan de regelmatigheid ervan bij wege van exceptie ter discussie worden gesteld in de mate dat ze een reglementaire akte is. In dat kader kan het wettigheidstoezicht zowel op de interne als de externe wettigheid betrekking hebben.</a:t>
            </a:r>
          </a:p>
          <a:p>
            <a:pPr marL="0" indent="0">
              <a:buNone/>
            </a:pPr>
            <a:endParaRPr lang="nl-BE" sz="3400" dirty="0"/>
          </a:p>
          <a:p>
            <a:pPr marL="0" indent="0">
              <a:buNone/>
            </a:pPr>
            <a:endParaRPr lang="nl-BE" sz="3400" dirty="0"/>
          </a:p>
        </p:txBody>
      </p:sp>
      <p:sp>
        <p:nvSpPr>
          <p:cNvPr id="8" name="Titel 4">
            <a:extLst>
              <a:ext uri="{FF2B5EF4-FFF2-40B4-BE49-F238E27FC236}">
                <a16:creationId xmlns:a16="http://schemas.microsoft.com/office/drawing/2014/main" id="{AF53BB3B-93BD-ACE1-D187-942D3734C238}"/>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5</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70420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FD81F-9C7A-C886-986B-A6665793CB9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C8E0E99-0F5E-BEC1-5904-EBA6DF0F8EBE}"/>
              </a:ext>
            </a:extLst>
          </p:cNvPr>
          <p:cNvSpPr>
            <a:spLocks noGrp="1"/>
          </p:cNvSpPr>
          <p:nvPr>
            <p:ph type="title"/>
          </p:nvPr>
        </p:nvSpPr>
        <p:spPr>
          <a:xfrm>
            <a:off x="641647" y="5742432"/>
            <a:ext cx="3161232" cy="526022"/>
          </a:xfrm>
        </p:spPr>
        <p:txBody>
          <a:bodyPr>
            <a:noAutofit/>
          </a:bodyPr>
          <a:lstStyle/>
          <a:p>
            <a:r>
              <a:rPr lang="nl-BE" b="1" dirty="0">
                <a:solidFill>
                  <a:schemeClr val="bg1"/>
                </a:solidFill>
                <a:latin typeface="Volte GSJ Heavy" pitchFamily="2" charset="0"/>
              </a:rPr>
              <a:t>Inleiding</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E4CB6B3-A2F8-68B5-8E54-555BE2C96B9C}"/>
              </a:ext>
            </a:extLst>
          </p:cNvPr>
          <p:cNvSpPr>
            <a:spLocks noGrp="1"/>
          </p:cNvSpPr>
          <p:nvPr>
            <p:ph type="sldNum" sz="quarter" idx="12"/>
          </p:nvPr>
        </p:nvSpPr>
        <p:spPr/>
        <p:txBody>
          <a:bodyPr/>
          <a:lstStyle/>
          <a:p>
            <a:fld id="{30EC5EF0-EB53-4129-9965-E5E97D9D5CB5}" type="slidenum">
              <a:rPr lang="nl-BE" smtClean="0">
                <a:solidFill>
                  <a:schemeClr val="tx1"/>
                </a:solidFill>
              </a:rPr>
              <a:t>5</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093DD737-68A4-53B9-8850-AACBAA678EFA}"/>
              </a:ext>
            </a:extLst>
          </p:cNvPr>
          <p:cNvSpPr>
            <a:spLocks noGrp="1"/>
          </p:cNvSpPr>
          <p:nvPr>
            <p:ph idx="10"/>
          </p:nvPr>
        </p:nvSpPr>
        <p:spPr/>
        <p:txBody>
          <a:bodyPr>
            <a:normAutofit/>
          </a:bodyPr>
          <a:lstStyle/>
          <a:p>
            <a:pPr marL="457200" lvl="1" indent="0">
              <a:buNone/>
            </a:pPr>
            <a:r>
              <a:rPr lang="nl-BE" sz="2800" dirty="0"/>
              <a:t>Inleiding </a:t>
            </a:r>
          </a:p>
          <a:p>
            <a:pPr marL="457200" lvl="1" indent="0">
              <a:buNone/>
            </a:pPr>
            <a:endParaRPr lang="nl-BE" sz="2200" dirty="0"/>
          </a:p>
          <a:p>
            <a:pPr lvl="1">
              <a:buFont typeface="Wingdings" panose="05000000000000000000" pitchFamily="2" charset="2"/>
              <a:buChar char="§"/>
            </a:pPr>
            <a:r>
              <a:rPr lang="nl-BE" sz="2200" dirty="0"/>
              <a:t>Juridische basis? </a:t>
            </a:r>
          </a:p>
          <a:p>
            <a:pPr lvl="2">
              <a:buFont typeface="Wingdings" panose="05000000000000000000" pitchFamily="2" charset="2"/>
              <a:buChar char="§"/>
            </a:pPr>
            <a:r>
              <a:rPr lang="nl-BE" sz="2200" dirty="0"/>
              <a:t>Vergunningsplicht: VCRO</a:t>
            </a:r>
          </a:p>
          <a:p>
            <a:pPr marL="0" indent="0">
              <a:buNone/>
            </a:pPr>
            <a:endParaRPr lang="nl-NL" sz="2500" dirty="0">
              <a:solidFill>
                <a:srgbClr val="000000"/>
              </a:solidFill>
              <a:latin typeface="+mj-lt"/>
              <a:cs typeface="Arial" panose="020B0604020202020204" pitchFamily="34" charset="0"/>
            </a:endParaRPr>
          </a:p>
        </p:txBody>
      </p:sp>
      <p:sp>
        <p:nvSpPr>
          <p:cNvPr id="8" name="Titel 4">
            <a:extLst>
              <a:ext uri="{FF2B5EF4-FFF2-40B4-BE49-F238E27FC236}">
                <a16:creationId xmlns:a16="http://schemas.microsoft.com/office/drawing/2014/main" id="{20CEA7C5-F7B3-AEA9-E897-3C0BA40C552E}"/>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1</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213585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7EB0-945F-CA0E-7323-5A28A87B87A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C0474EE-13F1-086D-4DF3-F5F1AACADE0E}"/>
              </a:ext>
            </a:extLst>
          </p:cNvPr>
          <p:cNvSpPr>
            <a:spLocks noGrp="1"/>
          </p:cNvSpPr>
          <p:nvPr>
            <p:ph type="title"/>
          </p:nvPr>
        </p:nvSpPr>
        <p:spPr>
          <a:xfrm>
            <a:off x="401053" y="5160397"/>
            <a:ext cx="3705726" cy="1108057"/>
          </a:xfrm>
        </p:spPr>
        <p:txBody>
          <a:bodyPr>
            <a:noAutofit/>
          </a:bodyPr>
          <a:lstStyle/>
          <a:p>
            <a:r>
              <a:rPr lang="nl-BE" b="1" dirty="0">
                <a:solidFill>
                  <a:schemeClr val="bg1"/>
                </a:solidFill>
                <a:latin typeface="Volte GSJ Heavy" pitchFamily="2" charset="0"/>
              </a:rPr>
              <a:t>Gevolgen vernietiging</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60EFB917-19FF-1ED7-EBE4-69FC62644EB5}"/>
              </a:ext>
            </a:extLst>
          </p:cNvPr>
          <p:cNvSpPr>
            <a:spLocks noGrp="1"/>
          </p:cNvSpPr>
          <p:nvPr>
            <p:ph type="sldNum" sz="quarter" idx="12"/>
          </p:nvPr>
        </p:nvSpPr>
        <p:spPr/>
        <p:txBody>
          <a:bodyPr/>
          <a:lstStyle/>
          <a:p>
            <a:fld id="{30EC5EF0-EB53-4129-9965-E5E97D9D5CB5}" type="slidenum">
              <a:rPr lang="nl-BE" smtClean="0">
                <a:solidFill>
                  <a:schemeClr val="tx1"/>
                </a:solidFill>
              </a:rPr>
              <a:t>50</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B2D6704B-BC63-BFDD-5C18-5226CF06DA38}"/>
              </a:ext>
            </a:extLst>
          </p:cNvPr>
          <p:cNvSpPr>
            <a:spLocks noGrp="1"/>
          </p:cNvSpPr>
          <p:nvPr>
            <p:ph idx="10"/>
          </p:nvPr>
        </p:nvSpPr>
        <p:spPr/>
        <p:txBody>
          <a:bodyPr>
            <a:normAutofit fontScale="85000" lnSpcReduction="20000"/>
          </a:bodyPr>
          <a:lstStyle/>
          <a:p>
            <a:pPr marL="0" indent="0">
              <a:buNone/>
            </a:pPr>
            <a:r>
              <a:rPr lang="nl-BE" sz="3300" dirty="0">
                <a:solidFill>
                  <a:schemeClr val="tx1"/>
                </a:solidFill>
              </a:rPr>
              <a:t>Gevolgen vernietiging VKV? </a:t>
            </a:r>
          </a:p>
          <a:p>
            <a:pPr marL="0" indent="0">
              <a:buNone/>
            </a:pPr>
            <a:endParaRPr lang="nl-BE" sz="2900" dirty="0">
              <a:solidFill>
                <a:schemeClr val="tx1"/>
              </a:solidFill>
            </a:endParaRPr>
          </a:p>
          <a:p>
            <a:pPr marL="857250" lvl="2" indent="0" algn="just">
              <a:buNone/>
            </a:pPr>
            <a:r>
              <a:rPr lang="nl-BE" i="1" dirty="0"/>
              <a:t>MAAR:</a:t>
            </a:r>
          </a:p>
          <a:p>
            <a:pPr marL="857250" lvl="2" indent="0" algn="just">
              <a:buNone/>
            </a:pPr>
            <a:r>
              <a:rPr lang="nl-BE" i="1" dirty="0"/>
              <a:t>RvS </a:t>
            </a:r>
            <a:r>
              <a:rPr lang="nl-BE" i="1" dirty="0" err="1"/>
              <a:t>nr</a:t>
            </a:r>
            <a:r>
              <a:rPr lang="nl-BE" i="1" dirty="0"/>
              <a:t> 216,341 </a:t>
            </a:r>
            <a:r>
              <a:rPr lang="nl-BE" i="1" dirty="0" err="1"/>
              <a:t>dd</a:t>
            </a:r>
            <a:r>
              <a:rPr lang="nl-BE" i="1" dirty="0"/>
              <a:t> 18 november 2011</a:t>
            </a:r>
          </a:p>
          <a:p>
            <a:pPr marL="914400" lvl="2" indent="0">
              <a:buNone/>
            </a:pPr>
            <a:r>
              <a:rPr lang="nl-BE" i="1" dirty="0"/>
              <a:t>Anders dan de verzoeker voorhoudt, heeft een gebeurlijke vernietiging van de bestreden verkavelingsvergunning niet tot gevolg dat de stedenbouwkundige vergunningen die op grond van die verkavelingsvergunning werden verleend, uit het rechtsverkeer verdwijnen of dat de wettigheid ervan opnieuw in vraag kan worden gesteld, aangezien de verzoeker kennis had van deze stedenbouwkundige vergunningen, maar ze niet met een beroep tot nietigverklaring voor de Raad van State of de Raad voor Vergunningsbetwistingen heeft aangevochten.</a:t>
            </a:r>
          </a:p>
          <a:p>
            <a:pPr marL="914400" lvl="2" indent="0">
              <a:buNone/>
            </a:pPr>
            <a:r>
              <a:rPr lang="nl-BE" i="1" dirty="0"/>
              <a:t>Bijgevolg zijn al deze vergunningen definitief en in rechte onaantastbaar geworden.</a:t>
            </a:r>
          </a:p>
          <a:p>
            <a:pPr marL="914400" lvl="2" indent="0">
              <a:buNone/>
            </a:pPr>
            <a:r>
              <a:rPr lang="nl-BE" i="1" dirty="0"/>
              <a:t>De verzoeker doet derhalve niet langer blijken van het rechtens vereiste actueel belang bij het beroep voor wat betreft de reeds vergunde loten, de aanleg van de wegen en de rioleringswerken. Bovendien heeft hij evenmin nog een belang bij het beroep voor wat betreft de overige loten.</a:t>
            </a:r>
          </a:p>
          <a:p>
            <a:pPr marL="0" indent="0">
              <a:buNone/>
            </a:pPr>
            <a:endParaRPr lang="nl-BE" sz="3400" dirty="0"/>
          </a:p>
          <a:p>
            <a:pPr marL="0" indent="0">
              <a:buNone/>
            </a:pPr>
            <a:endParaRPr lang="nl-BE" sz="3400" dirty="0"/>
          </a:p>
        </p:txBody>
      </p:sp>
      <p:sp>
        <p:nvSpPr>
          <p:cNvPr id="8" name="Titel 4">
            <a:extLst>
              <a:ext uri="{FF2B5EF4-FFF2-40B4-BE49-F238E27FC236}">
                <a16:creationId xmlns:a16="http://schemas.microsoft.com/office/drawing/2014/main" id="{8D230BEB-4E33-2912-F9FB-A16D9127FB07}"/>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5</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046696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B492-A14E-DC86-0A98-DD24B457136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C6B5712-4BE5-3187-CE29-9A41CFC66955}"/>
              </a:ext>
            </a:extLst>
          </p:cNvPr>
          <p:cNvSpPr>
            <a:spLocks noGrp="1"/>
          </p:cNvSpPr>
          <p:nvPr>
            <p:ph type="title"/>
          </p:nvPr>
        </p:nvSpPr>
        <p:spPr>
          <a:xfrm>
            <a:off x="401053" y="5160397"/>
            <a:ext cx="3705726" cy="1108057"/>
          </a:xfrm>
        </p:spPr>
        <p:txBody>
          <a:bodyPr>
            <a:noAutofit/>
          </a:bodyPr>
          <a:lstStyle/>
          <a:p>
            <a:r>
              <a:rPr lang="nl-BE" b="1" dirty="0">
                <a:solidFill>
                  <a:schemeClr val="bg1"/>
                </a:solidFill>
                <a:latin typeface="Volte GSJ Heavy" pitchFamily="2" charset="0"/>
              </a:rPr>
              <a:t>Evolutie in de praktijk</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9216F84C-2355-3E90-CA17-9380554D72D1}"/>
              </a:ext>
            </a:extLst>
          </p:cNvPr>
          <p:cNvSpPr>
            <a:spLocks noGrp="1"/>
          </p:cNvSpPr>
          <p:nvPr>
            <p:ph type="sldNum" sz="quarter" idx="12"/>
          </p:nvPr>
        </p:nvSpPr>
        <p:spPr/>
        <p:txBody>
          <a:bodyPr/>
          <a:lstStyle/>
          <a:p>
            <a:fld id="{30EC5EF0-EB53-4129-9965-E5E97D9D5CB5}" type="slidenum">
              <a:rPr lang="nl-BE" smtClean="0">
                <a:solidFill>
                  <a:schemeClr val="tx1"/>
                </a:solidFill>
              </a:rPr>
              <a:t>51</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68E10529-FFCC-FBAF-EBFD-B7CD56E8F066}"/>
              </a:ext>
            </a:extLst>
          </p:cNvPr>
          <p:cNvSpPr>
            <a:spLocks noGrp="1"/>
          </p:cNvSpPr>
          <p:nvPr>
            <p:ph idx="10"/>
          </p:nvPr>
        </p:nvSpPr>
        <p:spPr/>
        <p:txBody>
          <a:bodyPr>
            <a:normAutofit/>
          </a:bodyPr>
          <a:lstStyle/>
          <a:p>
            <a:pPr marL="0" indent="0">
              <a:buNone/>
            </a:pPr>
            <a:r>
              <a:rPr lang="nl-BE" sz="3300" dirty="0">
                <a:solidFill>
                  <a:schemeClr val="tx1"/>
                </a:solidFill>
              </a:rPr>
              <a:t>Evolutie in de praktijk?</a:t>
            </a:r>
          </a:p>
          <a:p>
            <a:pPr>
              <a:buFont typeface="Wingdings" panose="05000000000000000000" pitchFamily="2" charset="2"/>
              <a:buChar char="§"/>
            </a:pPr>
            <a:r>
              <a:rPr lang="nl-BE" sz="2000" dirty="0">
                <a:solidFill>
                  <a:schemeClr val="tx1"/>
                </a:solidFill>
              </a:rPr>
              <a:t> Strengere beoordeling verkavelingsplicht (arrest </a:t>
            </a:r>
            <a:r>
              <a:rPr lang="nl-BE" sz="2000" dirty="0" err="1">
                <a:solidFill>
                  <a:schemeClr val="tx1"/>
                </a:solidFill>
              </a:rPr>
              <a:t>RvVb</a:t>
            </a:r>
            <a:r>
              <a:rPr lang="nl-BE" sz="2000" dirty="0">
                <a:solidFill>
                  <a:schemeClr val="tx1"/>
                </a:solidFill>
              </a:rPr>
              <a:t> 22 augustus 2024 – </a:t>
            </a:r>
            <a:r>
              <a:rPr lang="nl-BE" sz="2000" dirty="0" err="1">
                <a:solidFill>
                  <a:schemeClr val="tx1"/>
                </a:solidFill>
              </a:rPr>
              <a:t>RvVb</a:t>
            </a:r>
            <a:r>
              <a:rPr lang="nl-BE" sz="2000" dirty="0">
                <a:solidFill>
                  <a:schemeClr val="tx1"/>
                </a:solidFill>
              </a:rPr>
              <a:t> –A – 2324- 1016)</a:t>
            </a:r>
          </a:p>
          <a:p>
            <a:pPr>
              <a:buFont typeface="Wingdings" panose="05000000000000000000" pitchFamily="2" charset="2"/>
              <a:buChar char="§"/>
            </a:pPr>
            <a:r>
              <a:rPr lang="nl-BE" sz="2000" dirty="0">
                <a:solidFill>
                  <a:schemeClr val="tx1"/>
                </a:solidFill>
              </a:rPr>
              <a:t>Concrete voorschriften</a:t>
            </a:r>
          </a:p>
          <a:p>
            <a:pPr>
              <a:buFont typeface="Wingdings" panose="05000000000000000000" pitchFamily="2" charset="2"/>
              <a:buChar char="§"/>
            </a:pPr>
            <a:r>
              <a:rPr lang="nl-BE" sz="2000" dirty="0">
                <a:solidFill>
                  <a:schemeClr val="tx1"/>
                </a:solidFill>
              </a:rPr>
              <a:t>Overstromingsvrij bouwen in het licht van de nieuwe waterkaarten</a:t>
            </a:r>
          </a:p>
          <a:p>
            <a:pPr>
              <a:buFont typeface="Wingdings" panose="05000000000000000000" pitchFamily="2" charset="2"/>
              <a:buChar char="§"/>
            </a:pPr>
            <a:r>
              <a:rPr lang="nl-BE" sz="2000" dirty="0">
                <a:solidFill>
                  <a:schemeClr val="tx1"/>
                </a:solidFill>
              </a:rPr>
              <a:t>Project – </a:t>
            </a:r>
            <a:r>
              <a:rPr lang="nl-BE" sz="2000" dirty="0" err="1">
                <a:solidFill>
                  <a:schemeClr val="tx1"/>
                </a:solidFill>
              </a:rPr>
              <a:t>mer</a:t>
            </a:r>
            <a:r>
              <a:rPr lang="nl-BE" sz="2000" dirty="0">
                <a:solidFill>
                  <a:schemeClr val="tx1"/>
                </a:solidFill>
              </a:rPr>
              <a:t> – screeningsnota</a:t>
            </a:r>
          </a:p>
          <a:p>
            <a:pPr>
              <a:buFont typeface="Wingdings" panose="05000000000000000000" pitchFamily="2" charset="2"/>
              <a:buChar char="§"/>
            </a:pPr>
            <a:r>
              <a:rPr lang="nl-BE" sz="2000" dirty="0">
                <a:solidFill>
                  <a:schemeClr val="tx1"/>
                </a:solidFill>
              </a:rPr>
              <a:t>Impactscore</a:t>
            </a:r>
          </a:p>
          <a:p>
            <a:pPr>
              <a:buFont typeface="Wingdings" panose="05000000000000000000" pitchFamily="2" charset="2"/>
              <a:buChar char="§"/>
            </a:pPr>
            <a:r>
              <a:rPr lang="nl-BE" sz="2000" dirty="0">
                <a:solidFill>
                  <a:schemeClr val="tx1"/>
                </a:solidFill>
              </a:rPr>
              <a:t>Mobiliteitsaspect</a:t>
            </a:r>
          </a:p>
          <a:p>
            <a:pPr>
              <a:buFont typeface="Wingdings" panose="05000000000000000000" pitchFamily="2" charset="2"/>
              <a:buChar char="§"/>
            </a:pPr>
            <a:r>
              <a:rPr lang="nl-BE" sz="2000" dirty="0">
                <a:solidFill>
                  <a:schemeClr val="tx1"/>
                </a:solidFill>
              </a:rPr>
              <a:t>Noodzaak aan bijstand studiebureaus</a:t>
            </a:r>
          </a:p>
          <a:p>
            <a:pPr>
              <a:buFont typeface="Wingdings" panose="05000000000000000000" pitchFamily="2" charset="2"/>
              <a:buChar char="§"/>
            </a:pPr>
            <a:endParaRPr lang="nl-BE" sz="2900" dirty="0">
              <a:solidFill>
                <a:schemeClr val="tx1"/>
              </a:solidFill>
            </a:endParaRPr>
          </a:p>
        </p:txBody>
      </p:sp>
      <p:sp>
        <p:nvSpPr>
          <p:cNvPr id="8" name="Titel 4">
            <a:extLst>
              <a:ext uri="{FF2B5EF4-FFF2-40B4-BE49-F238E27FC236}">
                <a16:creationId xmlns:a16="http://schemas.microsoft.com/office/drawing/2014/main" id="{7861D14C-3192-97A0-C4EA-4559887B1BE9}"/>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6</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258629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4AA90C-5DB4-4743-9D3A-3969E1DA439F}"/>
              </a:ext>
            </a:extLst>
          </p:cNvPr>
          <p:cNvSpPr>
            <a:spLocks noGrp="1"/>
          </p:cNvSpPr>
          <p:nvPr>
            <p:ph type="title"/>
          </p:nvPr>
        </p:nvSpPr>
        <p:spPr>
          <a:xfrm>
            <a:off x="1201152" y="2961546"/>
            <a:ext cx="2933700" cy="1254854"/>
          </a:xfrm>
        </p:spPr>
        <p:txBody>
          <a:bodyPr/>
          <a:lstStyle/>
          <a:p>
            <a:pPr>
              <a:lnSpc>
                <a:spcPct val="150000"/>
              </a:lnSpc>
            </a:pPr>
            <a:r>
              <a:rPr lang="nl-BE" sz="2400" b="1" dirty="0"/>
              <a:t>Mr. Fatema Hosseini</a:t>
            </a:r>
            <a:br>
              <a:rPr lang="nl-BE" sz="2400" dirty="0"/>
            </a:br>
            <a:r>
              <a:rPr lang="nl-BE" sz="2400" dirty="0">
                <a:hlinkClick r:id="rId2"/>
              </a:rPr>
              <a:t>fho@gsj.be</a:t>
            </a:r>
            <a:r>
              <a:rPr lang="nl-BE" sz="2400" dirty="0"/>
              <a:t> </a:t>
            </a:r>
            <a:br>
              <a:rPr lang="nl-BE" sz="2400" dirty="0"/>
            </a:br>
            <a:r>
              <a:rPr lang="nl-BE" sz="2400" dirty="0"/>
              <a:t>+32 3 201 14 36</a:t>
            </a:r>
          </a:p>
        </p:txBody>
      </p:sp>
      <p:sp>
        <p:nvSpPr>
          <p:cNvPr id="2" name="Tijdelijke aanduiding voor dianummer 1">
            <a:extLst>
              <a:ext uri="{FF2B5EF4-FFF2-40B4-BE49-F238E27FC236}">
                <a16:creationId xmlns:a16="http://schemas.microsoft.com/office/drawing/2014/main" id="{D2D2E8B1-F63A-42E3-B476-D90C9995B277}"/>
              </a:ext>
            </a:extLst>
          </p:cNvPr>
          <p:cNvSpPr>
            <a:spLocks noGrp="1"/>
          </p:cNvSpPr>
          <p:nvPr>
            <p:ph type="sldNum" sz="quarter" idx="12"/>
          </p:nvPr>
        </p:nvSpPr>
        <p:spPr/>
        <p:txBody>
          <a:bodyPr/>
          <a:lstStyle/>
          <a:p>
            <a:fld id="{5505BFA8-BE9B-4B87-9592-E17CC5605CD7}" type="slidenum">
              <a:rPr lang="nl-BE" smtClean="0"/>
              <a:pPr/>
              <a:t>52</a:t>
            </a:fld>
            <a:endParaRPr lang="nl-BE" dirty="0"/>
          </a:p>
        </p:txBody>
      </p:sp>
    </p:spTree>
    <p:extLst>
      <p:ext uri="{BB962C8B-B14F-4D97-AF65-F5344CB8AC3E}">
        <p14:creationId xmlns:p14="http://schemas.microsoft.com/office/powerpoint/2010/main" val="237795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83C15-C017-B496-12F0-15AB057A406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44DB498-F2FC-D371-DF6B-49B811D6C252}"/>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D251187-B1EA-6532-451E-35FABB18F124}"/>
              </a:ext>
            </a:extLst>
          </p:cNvPr>
          <p:cNvSpPr>
            <a:spLocks noGrp="1"/>
          </p:cNvSpPr>
          <p:nvPr>
            <p:ph type="sldNum" sz="quarter" idx="12"/>
          </p:nvPr>
        </p:nvSpPr>
        <p:spPr/>
        <p:txBody>
          <a:bodyPr/>
          <a:lstStyle/>
          <a:p>
            <a:fld id="{30EC5EF0-EB53-4129-9965-E5E97D9D5CB5}" type="slidenum">
              <a:rPr lang="nl-BE" smtClean="0">
                <a:solidFill>
                  <a:schemeClr val="tx1"/>
                </a:solidFill>
              </a:rPr>
              <a:t>6</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FF92A9B7-B21E-CD6C-8ED7-6457F3F47210}"/>
              </a:ext>
            </a:extLst>
          </p:cNvPr>
          <p:cNvSpPr>
            <a:spLocks noGrp="1"/>
          </p:cNvSpPr>
          <p:nvPr>
            <p:ph idx="10"/>
          </p:nvPr>
        </p:nvSpPr>
        <p:spPr/>
        <p:txBody>
          <a:bodyPr>
            <a:normAutofit fontScale="92500"/>
          </a:bodyPr>
          <a:lstStyle/>
          <a:p>
            <a:pPr marL="457200" lvl="1" indent="0">
              <a:buNone/>
            </a:pPr>
            <a:r>
              <a:rPr lang="nl-BE" sz="3000" dirty="0"/>
              <a:t>Wat is verkavelen? </a:t>
            </a:r>
          </a:p>
          <a:p>
            <a:pPr marL="457200" lvl="1" indent="0">
              <a:buNone/>
            </a:pPr>
            <a:endParaRPr lang="nl-BE" sz="2200" dirty="0"/>
          </a:p>
          <a:p>
            <a:pPr lvl="1">
              <a:buFont typeface="Wingdings" panose="05000000000000000000" pitchFamily="2" charset="2"/>
              <a:buChar char="§"/>
            </a:pPr>
            <a:r>
              <a:rPr lang="nl-BE" dirty="0"/>
              <a:t>Artikel 4.2.15 §1 VCRO </a:t>
            </a:r>
          </a:p>
          <a:p>
            <a:pPr marL="914400" lvl="2" indent="0" algn="just">
              <a:buNone/>
            </a:pPr>
            <a:r>
              <a:rPr lang="nl-BE" sz="2200" i="1" dirty="0"/>
              <a:t>“Niemand mag zonder voorafgaande verkavelingsvergunning een stuk grond verkavelen voor woningbouw of voor het opstellen van vaste of verplaatsbare constructies die voor bewoning kunnen worden gebruikt.</a:t>
            </a:r>
          </a:p>
          <a:p>
            <a:pPr marL="914400" lvl="2" indent="0" algn="just">
              <a:buNone/>
            </a:pPr>
            <a:r>
              <a:rPr lang="nl-BE" sz="2200" i="1" dirty="0"/>
              <a:t>Een verkavelingsvergunning kan worden aangevraagd en verleend voor het verkavelen voor de aanleg en het bebouwen van terreinen voor andere functies”</a:t>
            </a:r>
          </a:p>
          <a:p>
            <a:pPr marL="0" indent="0">
              <a:buNone/>
            </a:pPr>
            <a:endParaRPr lang="nl-NL" sz="2500" dirty="0">
              <a:solidFill>
                <a:srgbClr val="000000"/>
              </a:solidFill>
              <a:latin typeface="+mj-lt"/>
              <a:cs typeface="Arial" panose="020B0604020202020204" pitchFamily="34" charset="0"/>
            </a:endParaRPr>
          </a:p>
        </p:txBody>
      </p:sp>
      <p:sp>
        <p:nvSpPr>
          <p:cNvPr id="8" name="Titel 4">
            <a:extLst>
              <a:ext uri="{FF2B5EF4-FFF2-40B4-BE49-F238E27FC236}">
                <a16:creationId xmlns:a16="http://schemas.microsoft.com/office/drawing/2014/main" id="{EF5C0BAA-C595-00D9-11B6-696960C6B562}"/>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64087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F240-CB9C-F3CE-5E0F-157EE2A9649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8CF8455-B8AC-AD7D-FD96-49329739A063}"/>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0DEF3112-4CEA-80C4-C76C-60494A770DBA}"/>
              </a:ext>
            </a:extLst>
          </p:cNvPr>
          <p:cNvSpPr>
            <a:spLocks noGrp="1"/>
          </p:cNvSpPr>
          <p:nvPr>
            <p:ph type="sldNum" sz="quarter" idx="12"/>
          </p:nvPr>
        </p:nvSpPr>
        <p:spPr/>
        <p:txBody>
          <a:bodyPr/>
          <a:lstStyle/>
          <a:p>
            <a:fld id="{30EC5EF0-EB53-4129-9965-E5E97D9D5CB5}" type="slidenum">
              <a:rPr lang="nl-BE" smtClean="0">
                <a:solidFill>
                  <a:schemeClr val="tx1"/>
                </a:solidFill>
              </a:rPr>
              <a:t>7</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0C5BB7A8-299A-ABC7-225B-37CE879C7AF1}"/>
              </a:ext>
            </a:extLst>
          </p:cNvPr>
          <p:cNvSpPr>
            <a:spLocks noGrp="1"/>
          </p:cNvSpPr>
          <p:nvPr>
            <p:ph idx="10"/>
          </p:nvPr>
        </p:nvSpPr>
        <p:spPr/>
        <p:txBody>
          <a:bodyPr>
            <a:normAutofit/>
          </a:bodyPr>
          <a:lstStyle/>
          <a:p>
            <a:pPr marL="457200" lvl="1" indent="0">
              <a:buNone/>
            </a:pPr>
            <a:r>
              <a:rPr lang="nl-BE" sz="2800" dirty="0"/>
              <a:t>Wat is verkavelen? </a:t>
            </a:r>
          </a:p>
          <a:p>
            <a:pPr marL="457200" lvl="1" indent="0">
              <a:buNone/>
            </a:pPr>
            <a:endParaRPr lang="nl-BE" sz="2200" dirty="0"/>
          </a:p>
          <a:p>
            <a:pPr lvl="1">
              <a:buFont typeface="Wingdings" panose="05000000000000000000" pitchFamily="2" charset="2"/>
              <a:buChar char="§"/>
            </a:pPr>
            <a:r>
              <a:rPr lang="nl-BE" dirty="0"/>
              <a:t>Dus: </a:t>
            </a:r>
          </a:p>
          <a:p>
            <a:pPr lvl="2">
              <a:buFont typeface="Wingdings" panose="05000000000000000000" pitchFamily="2" charset="2"/>
              <a:buChar char="§"/>
            </a:pPr>
            <a:r>
              <a:rPr lang="nl-BE" dirty="0"/>
              <a:t>Verkavelingsvergunning verplicht voor woningbouw</a:t>
            </a:r>
          </a:p>
          <a:p>
            <a:pPr lvl="2">
              <a:buFont typeface="Wingdings" panose="05000000000000000000" pitchFamily="2" charset="2"/>
              <a:buChar char="§"/>
            </a:pPr>
            <a:r>
              <a:rPr lang="nl-BE" dirty="0"/>
              <a:t>Optioneel voor andere functies</a:t>
            </a:r>
          </a:p>
          <a:p>
            <a:pPr lvl="3">
              <a:buFont typeface="Wingdings" panose="05000000000000000000" pitchFamily="2" charset="2"/>
              <a:buChar char="§"/>
            </a:pPr>
            <a:r>
              <a:rPr lang="nl-BE" dirty="0" err="1"/>
              <a:t>Vb</a:t>
            </a:r>
            <a:r>
              <a:rPr lang="nl-BE" dirty="0"/>
              <a:t> bedrijventerreinen </a:t>
            </a:r>
          </a:p>
          <a:p>
            <a:pPr marL="0" indent="0">
              <a:buNone/>
            </a:pPr>
            <a:endParaRPr lang="nl-NL" sz="2500" dirty="0">
              <a:solidFill>
                <a:srgbClr val="000000"/>
              </a:solidFill>
              <a:latin typeface="+mj-lt"/>
              <a:cs typeface="Arial" panose="020B0604020202020204" pitchFamily="34" charset="0"/>
            </a:endParaRPr>
          </a:p>
        </p:txBody>
      </p:sp>
      <p:sp>
        <p:nvSpPr>
          <p:cNvPr id="8" name="Titel 4">
            <a:extLst>
              <a:ext uri="{FF2B5EF4-FFF2-40B4-BE49-F238E27FC236}">
                <a16:creationId xmlns:a16="http://schemas.microsoft.com/office/drawing/2014/main" id="{4F5561EE-5110-62AF-869C-38C4BB1289B7}"/>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304349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564BD-C4C7-5C32-5C0F-0139062A083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1CC93A1-5D84-D064-2A0A-8C4FD830DA9B}"/>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219C4DAB-DD0A-B603-DFDB-E13414B087F7}"/>
              </a:ext>
            </a:extLst>
          </p:cNvPr>
          <p:cNvSpPr>
            <a:spLocks noGrp="1"/>
          </p:cNvSpPr>
          <p:nvPr>
            <p:ph type="sldNum" sz="quarter" idx="12"/>
          </p:nvPr>
        </p:nvSpPr>
        <p:spPr/>
        <p:txBody>
          <a:bodyPr/>
          <a:lstStyle/>
          <a:p>
            <a:fld id="{30EC5EF0-EB53-4129-9965-E5E97D9D5CB5}" type="slidenum">
              <a:rPr lang="nl-BE" smtClean="0">
                <a:solidFill>
                  <a:schemeClr val="tx1"/>
                </a:solidFill>
              </a:rPr>
              <a:t>8</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ADE1510D-12C3-1FBB-C034-C401D0EE9F86}"/>
              </a:ext>
            </a:extLst>
          </p:cNvPr>
          <p:cNvSpPr>
            <a:spLocks noGrp="1"/>
          </p:cNvSpPr>
          <p:nvPr>
            <p:ph idx="10"/>
          </p:nvPr>
        </p:nvSpPr>
        <p:spPr/>
        <p:txBody>
          <a:bodyPr>
            <a:normAutofit fontScale="92500"/>
          </a:bodyPr>
          <a:lstStyle/>
          <a:p>
            <a:pPr marL="457200" lvl="1" indent="0">
              <a:buNone/>
            </a:pPr>
            <a:r>
              <a:rPr lang="nl-BE" sz="3000" dirty="0"/>
              <a:t>Wat is verkavelen? </a:t>
            </a:r>
          </a:p>
          <a:p>
            <a:pPr marL="457200" lvl="1" indent="0">
              <a:buNone/>
            </a:pPr>
            <a:endParaRPr lang="nl-BE" sz="2200" dirty="0"/>
          </a:p>
          <a:p>
            <a:pPr lvl="1">
              <a:buFont typeface="Wingdings" panose="05000000000000000000" pitchFamily="2" charset="2"/>
              <a:buChar char="§"/>
            </a:pPr>
            <a:r>
              <a:rPr lang="nl-BE" dirty="0"/>
              <a:t>Inhoud begrip verkavelen? </a:t>
            </a:r>
          </a:p>
          <a:p>
            <a:pPr lvl="2">
              <a:buFont typeface="Wingdings" panose="05000000000000000000" pitchFamily="2" charset="2"/>
              <a:buChar char="§"/>
            </a:pPr>
            <a:r>
              <a:rPr lang="nl-BE" sz="2200" dirty="0"/>
              <a:t>Artikel 4.1.1.,14° VCRO</a:t>
            </a:r>
          </a:p>
          <a:p>
            <a:pPr marL="914400" lvl="2" indent="0" algn="just">
              <a:buNone/>
            </a:pPr>
            <a:r>
              <a:rPr lang="nl-BE" sz="2200" dirty="0"/>
              <a:t>“</a:t>
            </a:r>
            <a:r>
              <a:rPr lang="nl-BE" sz="2200" i="1" dirty="0"/>
              <a:t>een grond vrijwillig </a:t>
            </a:r>
            <a:r>
              <a:rPr lang="nl-BE" sz="2200" i="1" u="sng" dirty="0"/>
              <a:t>verdelen in twee of meer kavels</a:t>
            </a:r>
            <a:r>
              <a:rPr lang="nl-BE" sz="2200" i="1" dirty="0"/>
              <a:t> om ten minste één van deze kavels te verkopen of te verhuren voor méér dan negen jaar, om een recht van erfpacht of opstal op te vestigen, of om één van deze </a:t>
            </a:r>
            <a:r>
              <a:rPr lang="nl-BE" sz="2200" i="1" u="sng" dirty="0"/>
              <a:t>overdrachtsvormen</a:t>
            </a:r>
            <a:r>
              <a:rPr lang="nl-BE" sz="2200" i="1" dirty="0"/>
              <a:t> aan te bieden, zelfs onder opschortende voorwaarde, zulks met het </a:t>
            </a:r>
            <a:r>
              <a:rPr lang="nl-BE" sz="2200" i="1" u="sng" dirty="0"/>
              <a:t>oog op woningbouw of de oprichting van constructie</a:t>
            </a:r>
            <a:r>
              <a:rPr lang="nl-BE" sz="2200" i="1" dirty="0"/>
              <a:t> “</a:t>
            </a:r>
          </a:p>
          <a:p>
            <a:pPr marL="0" indent="0">
              <a:buNone/>
            </a:pPr>
            <a:endParaRPr lang="nl-NL" sz="2500" dirty="0">
              <a:solidFill>
                <a:srgbClr val="000000"/>
              </a:solidFill>
              <a:latin typeface="+mj-lt"/>
              <a:cs typeface="Arial" panose="020B0604020202020204" pitchFamily="34" charset="0"/>
            </a:endParaRPr>
          </a:p>
        </p:txBody>
      </p:sp>
      <p:sp>
        <p:nvSpPr>
          <p:cNvPr id="8" name="Titel 4">
            <a:extLst>
              <a:ext uri="{FF2B5EF4-FFF2-40B4-BE49-F238E27FC236}">
                <a16:creationId xmlns:a16="http://schemas.microsoft.com/office/drawing/2014/main" id="{2A1AAD3F-B11E-E9D3-7D96-A6DD18C99A71}"/>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65625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8CCF-3AEC-6561-B96B-F0A947C55FF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B02B327-358F-0F2D-9A67-564AEF01D07E}"/>
              </a:ext>
            </a:extLst>
          </p:cNvPr>
          <p:cNvSpPr>
            <a:spLocks noGrp="1"/>
          </p:cNvSpPr>
          <p:nvPr>
            <p:ph type="title"/>
          </p:nvPr>
        </p:nvSpPr>
        <p:spPr>
          <a:xfrm>
            <a:off x="641647" y="4962769"/>
            <a:ext cx="3161232" cy="1305685"/>
          </a:xfrm>
        </p:spPr>
        <p:txBody>
          <a:bodyPr>
            <a:noAutofit/>
          </a:bodyPr>
          <a:lstStyle/>
          <a:p>
            <a:r>
              <a:rPr lang="nl-BE" b="1" dirty="0">
                <a:solidFill>
                  <a:schemeClr val="bg1"/>
                </a:solidFill>
                <a:latin typeface="Volte GSJ Heavy" pitchFamily="2" charset="0"/>
              </a:rPr>
              <a:t>Wat is verkavelen?</a:t>
            </a:r>
            <a:br>
              <a:rPr lang="nl-BE" b="1" dirty="0">
                <a:solidFill>
                  <a:schemeClr val="bg1"/>
                </a:solidFill>
                <a:latin typeface="Volte GSJ Heavy" pitchFamily="2" charset="0"/>
              </a:rPr>
            </a:br>
            <a:endParaRPr lang="nl-BE" b="1" dirty="0">
              <a:solidFill>
                <a:schemeClr val="bg1"/>
              </a:solidFill>
              <a:latin typeface="Volte GSJ Heavy" pitchFamily="2" charset="0"/>
            </a:endParaRPr>
          </a:p>
        </p:txBody>
      </p:sp>
      <p:sp>
        <p:nvSpPr>
          <p:cNvPr id="7" name="Tijdelijke aanduiding voor dianummer 6">
            <a:extLst>
              <a:ext uri="{FF2B5EF4-FFF2-40B4-BE49-F238E27FC236}">
                <a16:creationId xmlns:a16="http://schemas.microsoft.com/office/drawing/2014/main" id="{9F855AD3-6957-84A2-BAD9-5AF827E90658}"/>
              </a:ext>
            </a:extLst>
          </p:cNvPr>
          <p:cNvSpPr>
            <a:spLocks noGrp="1"/>
          </p:cNvSpPr>
          <p:nvPr>
            <p:ph type="sldNum" sz="quarter" idx="12"/>
          </p:nvPr>
        </p:nvSpPr>
        <p:spPr/>
        <p:txBody>
          <a:bodyPr/>
          <a:lstStyle/>
          <a:p>
            <a:fld id="{30EC5EF0-EB53-4129-9965-E5E97D9D5CB5}" type="slidenum">
              <a:rPr lang="nl-BE" smtClean="0">
                <a:solidFill>
                  <a:schemeClr val="tx1"/>
                </a:solidFill>
              </a:rPr>
              <a:t>9</a:t>
            </a:fld>
            <a:endParaRPr lang="nl-BE" dirty="0">
              <a:solidFill>
                <a:schemeClr val="tx1"/>
              </a:solidFill>
            </a:endParaRPr>
          </a:p>
        </p:txBody>
      </p:sp>
      <p:sp>
        <p:nvSpPr>
          <p:cNvPr id="6" name="Tijdelijke aanduiding voor inhoud 5">
            <a:extLst>
              <a:ext uri="{FF2B5EF4-FFF2-40B4-BE49-F238E27FC236}">
                <a16:creationId xmlns:a16="http://schemas.microsoft.com/office/drawing/2014/main" id="{AF36A0D4-230A-6BA2-2E64-47092E566AE7}"/>
              </a:ext>
            </a:extLst>
          </p:cNvPr>
          <p:cNvSpPr>
            <a:spLocks noGrp="1"/>
          </p:cNvSpPr>
          <p:nvPr>
            <p:ph idx="10"/>
          </p:nvPr>
        </p:nvSpPr>
        <p:spPr/>
        <p:txBody>
          <a:bodyPr>
            <a:normAutofit fontScale="92500"/>
          </a:bodyPr>
          <a:lstStyle/>
          <a:p>
            <a:pPr marL="457200" lvl="1" indent="0">
              <a:buNone/>
            </a:pPr>
            <a:r>
              <a:rPr lang="nl-BE" sz="3000" dirty="0"/>
              <a:t>Wat is verkavelen? </a:t>
            </a:r>
          </a:p>
          <a:p>
            <a:pPr marL="457200" lvl="1" indent="0">
              <a:buNone/>
            </a:pPr>
            <a:endParaRPr lang="nl-BE" sz="2200" dirty="0"/>
          </a:p>
          <a:p>
            <a:pPr lvl="1">
              <a:buFont typeface="Wingdings" panose="05000000000000000000" pitchFamily="2" charset="2"/>
              <a:buChar char="§"/>
            </a:pPr>
            <a:r>
              <a:rPr lang="nl-BE" sz="2600" dirty="0"/>
              <a:t>3 cumulatieve voorwaarden</a:t>
            </a:r>
          </a:p>
          <a:p>
            <a:pPr lvl="2">
              <a:buFont typeface="Arial" panose="020B0604020202020204" pitchFamily="34" charset="0"/>
              <a:buChar char="•"/>
            </a:pPr>
            <a:r>
              <a:rPr lang="nl-BE" sz="2600" dirty="0"/>
              <a:t>(1) </a:t>
            </a:r>
            <a:r>
              <a:rPr lang="nl-BE" sz="2600" u="sng" dirty="0"/>
              <a:t>verdeling</a:t>
            </a:r>
            <a:r>
              <a:rPr lang="nl-BE" sz="2600" dirty="0"/>
              <a:t> van een grond in twee of meer kavels</a:t>
            </a:r>
          </a:p>
          <a:p>
            <a:pPr lvl="3">
              <a:buFont typeface="Arial" panose="020B0604020202020204" pitchFamily="34" charset="0"/>
              <a:buChar char="•"/>
            </a:pPr>
            <a:r>
              <a:rPr lang="nl-BE" sz="2400" dirty="0"/>
              <a:t>D.w.z. materiële verdeling, niet juridisch</a:t>
            </a:r>
          </a:p>
          <a:p>
            <a:pPr lvl="4">
              <a:buFont typeface="Arial" panose="020B0604020202020204" pitchFamily="34" charset="0"/>
              <a:buChar char="•"/>
            </a:pPr>
            <a:r>
              <a:rPr lang="nl-BE" sz="2200" dirty="0" err="1"/>
              <a:t>Vb</a:t>
            </a:r>
            <a:r>
              <a:rPr lang="nl-BE" sz="2200" dirty="0"/>
              <a:t> creatie mede-eigendom geen verkavelingsvergunningsplicht</a:t>
            </a:r>
          </a:p>
          <a:p>
            <a:pPr lvl="3"/>
            <a:r>
              <a:rPr lang="nl-BE" sz="2400" dirty="0"/>
              <a:t>D.w.z. geen verkavelingsvergunning voor samenvoegen van kavels</a:t>
            </a:r>
          </a:p>
          <a:p>
            <a:pPr marL="0" indent="0">
              <a:buNone/>
            </a:pPr>
            <a:endParaRPr lang="nl-NL" sz="2500" dirty="0">
              <a:solidFill>
                <a:srgbClr val="000000"/>
              </a:solidFill>
              <a:latin typeface="+mj-lt"/>
              <a:cs typeface="Arial" panose="020B0604020202020204" pitchFamily="34" charset="0"/>
            </a:endParaRPr>
          </a:p>
        </p:txBody>
      </p:sp>
      <p:sp>
        <p:nvSpPr>
          <p:cNvPr id="8" name="Titel 4">
            <a:extLst>
              <a:ext uri="{FF2B5EF4-FFF2-40B4-BE49-F238E27FC236}">
                <a16:creationId xmlns:a16="http://schemas.microsoft.com/office/drawing/2014/main" id="{4D57D074-5B69-2D7F-66E7-F214E1414D1E}"/>
              </a:ext>
            </a:extLst>
          </p:cNvPr>
          <p:cNvSpPr txBox="1">
            <a:spLocks/>
          </p:cNvSpPr>
          <p:nvPr/>
        </p:nvSpPr>
        <p:spPr>
          <a:xfrm>
            <a:off x="551384" y="692696"/>
            <a:ext cx="2263465" cy="607206"/>
          </a:xfrm>
          <a:prstGeom prst="rect">
            <a:avLst/>
          </a:prstGeom>
        </p:spPr>
        <p:txBody>
          <a:bodyPr/>
          <a:lstStyle>
            <a:lvl1pPr algn="l" defTabSz="685800" rtl="0" eaLnBrk="1" latinLnBrk="0" hangingPunct="1">
              <a:lnSpc>
                <a:spcPct val="90000"/>
              </a:lnSpc>
              <a:spcBef>
                <a:spcPct val="0"/>
              </a:spcBef>
              <a:buNone/>
              <a:defRPr sz="2700" kern="1200">
                <a:solidFill>
                  <a:schemeClr val="tx1">
                    <a:lumMod val="75000"/>
                    <a:lumOff val="25000"/>
                  </a:schemeClr>
                </a:solidFill>
                <a:latin typeface="+mj-lt"/>
                <a:ea typeface="+mj-ea"/>
                <a:cs typeface="+mj-cs"/>
              </a:defRPr>
            </a:lvl1pPr>
          </a:lstStyle>
          <a:p>
            <a:r>
              <a:rPr lang="nl-BE" sz="4400" b="1" dirty="0">
                <a:solidFill>
                  <a:schemeClr val="bg1"/>
                </a:solidFill>
                <a:latin typeface="Volte GSJ Heavy" pitchFamily="2" charset="0"/>
              </a:rPr>
              <a:t>2</a:t>
            </a:r>
            <a:endParaRPr lang="nl-BE" sz="4000" b="1" dirty="0">
              <a:solidFill>
                <a:schemeClr val="bg1"/>
              </a:solidFill>
              <a:latin typeface="Volte GSJ Heavy" pitchFamily="2" charset="0"/>
            </a:endParaRPr>
          </a:p>
        </p:txBody>
      </p:sp>
    </p:spTree>
    <p:extLst>
      <p:ext uri="{BB962C8B-B14F-4D97-AF65-F5344CB8AC3E}">
        <p14:creationId xmlns:p14="http://schemas.microsoft.com/office/powerpoint/2010/main" val="19708457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Nieuw sjabloon GSJ">
  <a:themeElements>
    <a:clrScheme name="Aangepast 24">
      <a:dk1>
        <a:srgbClr val="000000"/>
      </a:dk1>
      <a:lt1>
        <a:srgbClr val="FFFFFF"/>
      </a:lt1>
      <a:dk2>
        <a:srgbClr val="3F3F3F"/>
      </a:dk2>
      <a:lt2>
        <a:srgbClr val="FFFFFF"/>
      </a:lt2>
      <a:accent1>
        <a:srgbClr val="EAE213"/>
      </a:accent1>
      <a:accent2>
        <a:srgbClr val="768551"/>
      </a:accent2>
      <a:accent3>
        <a:srgbClr val="3366CC"/>
      </a:accent3>
      <a:accent4>
        <a:srgbClr val="567EFC"/>
      </a:accent4>
      <a:accent5>
        <a:srgbClr val="AECFB1"/>
      </a:accent5>
      <a:accent6>
        <a:srgbClr val="78B07E"/>
      </a:accent6>
      <a:hlink>
        <a:srgbClr val="4B78D1"/>
      </a:hlink>
      <a:folHlink>
        <a:srgbClr val="EAE213"/>
      </a:folHlink>
    </a:clrScheme>
    <a:fontScheme name="GSJ huisstijl - Volte">
      <a:majorFont>
        <a:latin typeface="Volte GSJ Medium"/>
        <a:ea typeface=""/>
        <a:cs typeface=""/>
      </a:majorFont>
      <a:minorFont>
        <a:latin typeface="Volte GSJ"/>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ieuw sjabloon GSJ" id="{1657C9F2-CC92-4ABC-A323-C38FF7EFB1F0}" vid="{E6B52B77-F103-437B-A757-FE609CE9199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Sjabloon GSJ ppt</Template>
  <TotalTime>825</TotalTime>
  <Words>3769</Words>
  <Application>Microsoft Office PowerPoint</Application>
  <PresentationFormat>Breedbeeld</PresentationFormat>
  <Paragraphs>422</Paragraphs>
  <Slides>52</Slides>
  <Notes>49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52</vt:i4>
      </vt:variant>
    </vt:vector>
  </HeadingPairs>
  <TitlesOfParts>
    <vt:vector size="61" baseType="lpstr">
      <vt:lpstr>Aptos</vt:lpstr>
      <vt:lpstr>Arial</vt:lpstr>
      <vt:lpstr>Calibri</vt:lpstr>
      <vt:lpstr>Courier New</vt:lpstr>
      <vt:lpstr>Volte GSJ</vt:lpstr>
      <vt:lpstr>Volte GSJ Heavy</vt:lpstr>
      <vt:lpstr>Volte Medium</vt:lpstr>
      <vt:lpstr>Wingdings</vt:lpstr>
      <vt:lpstr>Nieuw sjabloon GSJ</vt:lpstr>
      <vt:lpstr>PowerPoint-presentatie</vt:lpstr>
      <vt:lpstr>  De verkaveling …   … na 50 jaar is alles duidelijk?</vt:lpstr>
      <vt:lpstr>Inhoudstafel </vt:lpstr>
      <vt:lpstr>Inleiding </vt:lpstr>
      <vt:lpstr>Inleiding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Wat is verkavelen? </vt:lpstr>
      <vt:lpstr>Geldigheidsduur </vt:lpstr>
      <vt:lpstr>Geldigheidsduur </vt:lpstr>
      <vt:lpstr>Geldigheidsduur</vt:lpstr>
      <vt:lpstr>Geldigheidsduur </vt:lpstr>
      <vt:lpstr>Geldigheidsduur </vt:lpstr>
      <vt:lpstr>Geldigheidsduur </vt:lpstr>
      <vt:lpstr>Geldigheidsduur </vt:lpstr>
      <vt:lpstr>Wijzigbaarheid </vt:lpstr>
      <vt:lpstr>Wijzigbaarheid </vt:lpstr>
      <vt:lpstr>Wijzigbaarheid </vt:lpstr>
      <vt:lpstr> Wijzigbaarheid </vt:lpstr>
      <vt:lpstr>Wijzigbaarheid </vt:lpstr>
      <vt:lpstr>Wijzigbaarheid </vt:lpstr>
      <vt:lpstr>Wijzigbaarheid </vt:lpstr>
      <vt:lpstr>Wijzigbaarheid </vt:lpstr>
      <vt:lpstr>Wijzigbaarheid </vt:lpstr>
      <vt:lpstr>Gevolgen vernietiging </vt:lpstr>
      <vt:lpstr>Gevolgen vernietiging </vt:lpstr>
      <vt:lpstr>Evolutie in de praktijk </vt:lpstr>
      <vt:lpstr>Mr. Fatema Hosseini fho@gsj.be  +32 3 201 14 36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Yves Loix</dc:creator>
  <cp:lastModifiedBy>Fatema Hosseini</cp:lastModifiedBy>
  <cp:revision>20</cp:revision>
  <dcterms:created xsi:type="dcterms:W3CDTF">2024-08-15T06:59:59Z</dcterms:created>
  <dcterms:modified xsi:type="dcterms:W3CDTF">2024-11-19T13:57:36Z</dcterms:modified>
</cp:coreProperties>
</file>